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302" r:id="rId3"/>
    <p:sldId id="258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01" r:id="rId22"/>
  </p:sldIdLst>
  <p:sldSz cx="9144000" cy="5143500" type="screen16x9"/>
  <p:notesSz cx="6858000" cy="9144000"/>
  <p:embeddedFontLst>
    <p:embeddedFont>
      <p:font typeface="Nerko One" panose="020B0600000101010101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강원교육새음 Medium" panose="02020603020101020101" pitchFamily="18" charset="-127"/>
      <p:regular r:id="rId27"/>
    </p:embeddedFont>
    <p:embeddedFont>
      <p:font typeface="Patrick Hand" panose="020B0600000101010101" charset="0"/>
      <p:regular r:id="rId28"/>
    </p:embeddedFont>
    <p:embeddedFont>
      <p:font typeface="Fira Sans" panose="020B0600000101010101" charset="0"/>
      <p:regular r:id="rId29"/>
      <p:bold r:id="rId30"/>
      <p:italic r:id="rId31"/>
      <p:boldItalic r:id="rId32"/>
    </p:embeddedFont>
    <p:embeddedFont>
      <p:font typeface="강원교육모두 Bold" panose="02020603020101020101" pitchFamily="18" charset="-127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57D"/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7C9F60-7CAA-400F-A563-1A488912AA31}">
  <a:tblStyle styleId="{EE7C9F60-7CAA-400F-A563-1A488912AA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507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446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24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96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245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691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711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271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464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54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8a6d41d1fe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8a6d41d1fe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139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56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63d425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63d425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63d425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63d425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60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63d425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63d425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405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63d425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63d425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37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63d425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63d425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705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5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63d425d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63d425d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81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467516" y="873325"/>
            <a:ext cx="4677600" cy="2948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467516" y="3966000"/>
            <a:ext cx="4677600" cy="40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978960" flipH="1">
            <a:off x="-141504" y="4172891"/>
            <a:ext cx="854328" cy="1152914"/>
            <a:chOff x="1326575" y="1917600"/>
            <a:chExt cx="436125" cy="588550"/>
          </a:xfrm>
        </p:grpSpPr>
        <p:sp>
          <p:nvSpPr>
            <p:cNvPr id="12" name="Google Shape;12;p2"/>
            <p:cNvSpPr/>
            <p:nvPr/>
          </p:nvSpPr>
          <p:spPr>
            <a:xfrm>
              <a:off x="1326575" y="1917600"/>
              <a:ext cx="436125" cy="588550"/>
            </a:xfrm>
            <a:custGeom>
              <a:avLst/>
              <a:gdLst/>
              <a:ahLst/>
              <a:cxnLst/>
              <a:rect l="l" t="t" r="r" b="b"/>
              <a:pathLst>
                <a:path w="17445" h="23542" extrusionOk="0">
                  <a:moveTo>
                    <a:pt x="8948" y="365"/>
                  </a:moveTo>
                  <a:cubicBezTo>
                    <a:pt x="10920" y="365"/>
                    <a:pt x="12891" y="399"/>
                    <a:pt x="14863" y="465"/>
                  </a:cubicBezTo>
                  <a:cubicBezTo>
                    <a:pt x="15239" y="491"/>
                    <a:pt x="15640" y="541"/>
                    <a:pt x="16016" y="616"/>
                  </a:cubicBezTo>
                  <a:cubicBezTo>
                    <a:pt x="16592" y="741"/>
                    <a:pt x="16993" y="1242"/>
                    <a:pt x="16943" y="1819"/>
                  </a:cubicBezTo>
                  <a:cubicBezTo>
                    <a:pt x="16617" y="5528"/>
                    <a:pt x="16993" y="9237"/>
                    <a:pt x="16968" y="12947"/>
                  </a:cubicBezTo>
                  <a:cubicBezTo>
                    <a:pt x="16968" y="15578"/>
                    <a:pt x="16968" y="18235"/>
                    <a:pt x="16993" y="20867"/>
                  </a:cubicBezTo>
                  <a:cubicBezTo>
                    <a:pt x="16993" y="21318"/>
                    <a:pt x="16918" y="21744"/>
                    <a:pt x="16692" y="22120"/>
                  </a:cubicBezTo>
                  <a:cubicBezTo>
                    <a:pt x="16467" y="22521"/>
                    <a:pt x="16141" y="22821"/>
                    <a:pt x="15665" y="22821"/>
                  </a:cubicBezTo>
                  <a:cubicBezTo>
                    <a:pt x="13354" y="22867"/>
                    <a:pt x="11064" y="23158"/>
                    <a:pt x="8757" y="23158"/>
                  </a:cubicBezTo>
                  <a:cubicBezTo>
                    <a:pt x="8512" y="23158"/>
                    <a:pt x="8266" y="23155"/>
                    <a:pt x="8021" y="23147"/>
                  </a:cubicBezTo>
                  <a:cubicBezTo>
                    <a:pt x="6116" y="23097"/>
                    <a:pt x="4211" y="22897"/>
                    <a:pt x="2306" y="22847"/>
                  </a:cubicBezTo>
                  <a:cubicBezTo>
                    <a:pt x="1204" y="22821"/>
                    <a:pt x="602" y="22220"/>
                    <a:pt x="577" y="21092"/>
                  </a:cubicBezTo>
                  <a:cubicBezTo>
                    <a:pt x="552" y="19363"/>
                    <a:pt x="577" y="17659"/>
                    <a:pt x="552" y="15929"/>
                  </a:cubicBezTo>
                  <a:cubicBezTo>
                    <a:pt x="552" y="14551"/>
                    <a:pt x="552" y="13172"/>
                    <a:pt x="552" y="11794"/>
                  </a:cubicBezTo>
                  <a:lnTo>
                    <a:pt x="602" y="11794"/>
                  </a:lnTo>
                  <a:cubicBezTo>
                    <a:pt x="652" y="9463"/>
                    <a:pt x="727" y="7132"/>
                    <a:pt x="753" y="4801"/>
                  </a:cubicBezTo>
                  <a:cubicBezTo>
                    <a:pt x="778" y="3899"/>
                    <a:pt x="702" y="2972"/>
                    <a:pt x="627" y="2044"/>
                  </a:cubicBezTo>
                  <a:cubicBezTo>
                    <a:pt x="552" y="1242"/>
                    <a:pt x="878" y="716"/>
                    <a:pt x="1680" y="591"/>
                  </a:cubicBezTo>
                  <a:cubicBezTo>
                    <a:pt x="3108" y="340"/>
                    <a:pt x="4562" y="415"/>
                    <a:pt x="5991" y="390"/>
                  </a:cubicBezTo>
                  <a:cubicBezTo>
                    <a:pt x="6976" y="374"/>
                    <a:pt x="7962" y="365"/>
                    <a:pt x="8948" y="365"/>
                  </a:cubicBezTo>
                  <a:close/>
                  <a:moveTo>
                    <a:pt x="8515" y="1"/>
                  </a:moveTo>
                  <a:cubicBezTo>
                    <a:pt x="6922" y="1"/>
                    <a:pt x="5328" y="21"/>
                    <a:pt x="3735" y="64"/>
                  </a:cubicBezTo>
                  <a:cubicBezTo>
                    <a:pt x="2958" y="90"/>
                    <a:pt x="2181" y="64"/>
                    <a:pt x="1429" y="240"/>
                  </a:cubicBezTo>
                  <a:cubicBezTo>
                    <a:pt x="677" y="440"/>
                    <a:pt x="427" y="766"/>
                    <a:pt x="326" y="1518"/>
                  </a:cubicBezTo>
                  <a:cubicBezTo>
                    <a:pt x="201" y="2646"/>
                    <a:pt x="352" y="3774"/>
                    <a:pt x="352" y="4877"/>
                  </a:cubicBezTo>
                  <a:cubicBezTo>
                    <a:pt x="276" y="8335"/>
                    <a:pt x="176" y="11794"/>
                    <a:pt x="151" y="15253"/>
                  </a:cubicBezTo>
                  <a:cubicBezTo>
                    <a:pt x="151" y="17283"/>
                    <a:pt x="1" y="19338"/>
                    <a:pt x="251" y="21368"/>
                  </a:cubicBezTo>
                  <a:cubicBezTo>
                    <a:pt x="427" y="22721"/>
                    <a:pt x="928" y="23197"/>
                    <a:pt x="2131" y="23273"/>
                  </a:cubicBezTo>
                  <a:cubicBezTo>
                    <a:pt x="2432" y="23273"/>
                    <a:pt x="2732" y="23298"/>
                    <a:pt x="3033" y="23323"/>
                  </a:cubicBezTo>
                  <a:cubicBezTo>
                    <a:pt x="4933" y="23471"/>
                    <a:pt x="6833" y="23541"/>
                    <a:pt x="8733" y="23541"/>
                  </a:cubicBezTo>
                  <a:cubicBezTo>
                    <a:pt x="11019" y="23541"/>
                    <a:pt x="13304" y="23439"/>
                    <a:pt x="15590" y="23248"/>
                  </a:cubicBezTo>
                  <a:cubicBezTo>
                    <a:pt x="16291" y="23197"/>
                    <a:pt x="16793" y="22897"/>
                    <a:pt x="17068" y="22195"/>
                  </a:cubicBezTo>
                  <a:cubicBezTo>
                    <a:pt x="17319" y="21593"/>
                    <a:pt x="17369" y="20992"/>
                    <a:pt x="17394" y="20340"/>
                  </a:cubicBezTo>
                  <a:cubicBezTo>
                    <a:pt x="17419" y="17333"/>
                    <a:pt x="17444" y="14300"/>
                    <a:pt x="17294" y="10917"/>
                  </a:cubicBezTo>
                  <a:cubicBezTo>
                    <a:pt x="17394" y="8410"/>
                    <a:pt x="17119" y="5553"/>
                    <a:pt x="17269" y="2671"/>
                  </a:cubicBezTo>
                  <a:cubicBezTo>
                    <a:pt x="17294" y="2245"/>
                    <a:pt x="17244" y="1844"/>
                    <a:pt x="17194" y="1418"/>
                  </a:cubicBezTo>
                  <a:cubicBezTo>
                    <a:pt x="17144" y="841"/>
                    <a:pt x="16843" y="465"/>
                    <a:pt x="16291" y="290"/>
                  </a:cubicBezTo>
                  <a:cubicBezTo>
                    <a:pt x="15740" y="140"/>
                    <a:pt x="15189" y="90"/>
                    <a:pt x="14637" y="90"/>
                  </a:cubicBezTo>
                  <a:cubicBezTo>
                    <a:pt x="12597" y="33"/>
                    <a:pt x="10556" y="1"/>
                    <a:pt x="85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87225" y="1987650"/>
              <a:ext cx="130350" cy="50175"/>
            </a:xfrm>
            <a:custGeom>
              <a:avLst/>
              <a:gdLst/>
              <a:ahLst/>
              <a:cxnLst/>
              <a:rect l="l" t="t" r="r" b="b"/>
              <a:pathLst>
                <a:path w="5214" h="2007" extrusionOk="0">
                  <a:moveTo>
                    <a:pt x="2657" y="445"/>
                  </a:moveTo>
                  <a:cubicBezTo>
                    <a:pt x="3134" y="471"/>
                    <a:pt x="3610" y="496"/>
                    <a:pt x="4086" y="571"/>
                  </a:cubicBezTo>
                  <a:cubicBezTo>
                    <a:pt x="4387" y="621"/>
                    <a:pt x="4662" y="796"/>
                    <a:pt x="4662" y="1122"/>
                  </a:cubicBezTo>
                  <a:cubicBezTo>
                    <a:pt x="4662" y="1448"/>
                    <a:pt x="4312" y="1448"/>
                    <a:pt x="4086" y="1473"/>
                  </a:cubicBezTo>
                  <a:cubicBezTo>
                    <a:pt x="3184" y="1573"/>
                    <a:pt x="2307" y="1648"/>
                    <a:pt x="1404" y="1648"/>
                  </a:cubicBezTo>
                  <a:cubicBezTo>
                    <a:pt x="1374" y="1648"/>
                    <a:pt x="1342" y="1649"/>
                    <a:pt x="1309" y="1649"/>
                  </a:cubicBezTo>
                  <a:cubicBezTo>
                    <a:pt x="961" y="1649"/>
                    <a:pt x="500" y="1628"/>
                    <a:pt x="477" y="1147"/>
                  </a:cubicBezTo>
                  <a:cubicBezTo>
                    <a:pt x="427" y="571"/>
                    <a:pt x="1003" y="596"/>
                    <a:pt x="1379" y="521"/>
                  </a:cubicBezTo>
                  <a:cubicBezTo>
                    <a:pt x="1780" y="445"/>
                    <a:pt x="2231" y="471"/>
                    <a:pt x="2657" y="445"/>
                  </a:cubicBezTo>
                  <a:close/>
                  <a:moveTo>
                    <a:pt x="2657" y="1"/>
                  </a:moveTo>
                  <a:cubicBezTo>
                    <a:pt x="2087" y="1"/>
                    <a:pt x="1517" y="70"/>
                    <a:pt x="953" y="195"/>
                  </a:cubicBezTo>
                  <a:cubicBezTo>
                    <a:pt x="427" y="320"/>
                    <a:pt x="1" y="821"/>
                    <a:pt x="51" y="1222"/>
                  </a:cubicBezTo>
                  <a:cubicBezTo>
                    <a:pt x="126" y="1774"/>
                    <a:pt x="602" y="1874"/>
                    <a:pt x="1053" y="1949"/>
                  </a:cubicBezTo>
                  <a:cubicBezTo>
                    <a:pt x="1252" y="1992"/>
                    <a:pt x="1450" y="2006"/>
                    <a:pt x="1647" y="2006"/>
                  </a:cubicBezTo>
                  <a:cubicBezTo>
                    <a:pt x="2064" y="2006"/>
                    <a:pt x="2470" y="1941"/>
                    <a:pt x="2845" y="1941"/>
                  </a:cubicBezTo>
                  <a:cubicBezTo>
                    <a:pt x="2917" y="1941"/>
                    <a:pt x="2989" y="1943"/>
                    <a:pt x="3058" y="1949"/>
                  </a:cubicBezTo>
                  <a:lnTo>
                    <a:pt x="3911" y="1949"/>
                  </a:lnTo>
                  <a:cubicBezTo>
                    <a:pt x="3986" y="1949"/>
                    <a:pt x="4086" y="1924"/>
                    <a:pt x="4161" y="1924"/>
                  </a:cubicBezTo>
                  <a:cubicBezTo>
                    <a:pt x="4637" y="1899"/>
                    <a:pt x="5038" y="1799"/>
                    <a:pt x="5139" y="1273"/>
                  </a:cubicBezTo>
                  <a:cubicBezTo>
                    <a:pt x="5214" y="846"/>
                    <a:pt x="4838" y="345"/>
                    <a:pt x="4362" y="220"/>
                  </a:cubicBezTo>
                  <a:cubicBezTo>
                    <a:pt x="3798" y="70"/>
                    <a:pt x="3228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87225" y="2152950"/>
              <a:ext cx="130350" cy="49925"/>
            </a:xfrm>
            <a:custGeom>
              <a:avLst/>
              <a:gdLst/>
              <a:ahLst/>
              <a:cxnLst/>
              <a:rect l="l" t="t" r="r" b="b"/>
              <a:pathLst>
                <a:path w="5214" h="1997" extrusionOk="0">
                  <a:moveTo>
                    <a:pt x="2572" y="453"/>
                  </a:moveTo>
                  <a:cubicBezTo>
                    <a:pt x="3035" y="453"/>
                    <a:pt x="3498" y="484"/>
                    <a:pt x="3961" y="550"/>
                  </a:cubicBezTo>
                  <a:cubicBezTo>
                    <a:pt x="4136" y="575"/>
                    <a:pt x="4312" y="600"/>
                    <a:pt x="4462" y="726"/>
                  </a:cubicBezTo>
                  <a:cubicBezTo>
                    <a:pt x="4562" y="851"/>
                    <a:pt x="4687" y="951"/>
                    <a:pt x="4662" y="1127"/>
                  </a:cubicBezTo>
                  <a:cubicBezTo>
                    <a:pt x="4637" y="1327"/>
                    <a:pt x="4462" y="1377"/>
                    <a:pt x="4312" y="1402"/>
                  </a:cubicBezTo>
                  <a:cubicBezTo>
                    <a:pt x="3459" y="1503"/>
                    <a:pt x="2607" y="1578"/>
                    <a:pt x="1755" y="1653"/>
                  </a:cubicBezTo>
                  <a:cubicBezTo>
                    <a:pt x="1697" y="1657"/>
                    <a:pt x="1639" y="1659"/>
                    <a:pt x="1582" y="1659"/>
                  </a:cubicBezTo>
                  <a:cubicBezTo>
                    <a:pt x="1296" y="1659"/>
                    <a:pt x="1024" y="1607"/>
                    <a:pt x="753" y="1503"/>
                  </a:cubicBezTo>
                  <a:cubicBezTo>
                    <a:pt x="577" y="1427"/>
                    <a:pt x="452" y="1327"/>
                    <a:pt x="452" y="1127"/>
                  </a:cubicBezTo>
                  <a:cubicBezTo>
                    <a:pt x="427" y="901"/>
                    <a:pt x="552" y="776"/>
                    <a:pt x="728" y="701"/>
                  </a:cubicBezTo>
                  <a:cubicBezTo>
                    <a:pt x="928" y="625"/>
                    <a:pt x="1129" y="525"/>
                    <a:pt x="1329" y="525"/>
                  </a:cubicBezTo>
                  <a:cubicBezTo>
                    <a:pt x="1743" y="478"/>
                    <a:pt x="2157" y="453"/>
                    <a:pt x="2572" y="453"/>
                  </a:cubicBezTo>
                  <a:close/>
                  <a:moveTo>
                    <a:pt x="2533" y="0"/>
                  </a:moveTo>
                  <a:cubicBezTo>
                    <a:pt x="2021" y="0"/>
                    <a:pt x="1508" y="48"/>
                    <a:pt x="1003" y="174"/>
                  </a:cubicBezTo>
                  <a:cubicBezTo>
                    <a:pt x="452" y="300"/>
                    <a:pt x="1" y="801"/>
                    <a:pt x="51" y="1202"/>
                  </a:cubicBezTo>
                  <a:cubicBezTo>
                    <a:pt x="126" y="1778"/>
                    <a:pt x="602" y="1854"/>
                    <a:pt x="1053" y="1954"/>
                  </a:cubicBezTo>
                  <a:cubicBezTo>
                    <a:pt x="1232" y="1985"/>
                    <a:pt x="1411" y="1997"/>
                    <a:pt x="1589" y="1997"/>
                  </a:cubicBezTo>
                  <a:cubicBezTo>
                    <a:pt x="1985" y="1997"/>
                    <a:pt x="2377" y="1938"/>
                    <a:pt x="2758" y="1904"/>
                  </a:cubicBezTo>
                  <a:lnTo>
                    <a:pt x="4261" y="1904"/>
                  </a:lnTo>
                  <a:cubicBezTo>
                    <a:pt x="4687" y="1904"/>
                    <a:pt x="5038" y="1753"/>
                    <a:pt x="5114" y="1327"/>
                  </a:cubicBezTo>
                  <a:cubicBezTo>
                    <a:pt x="5214" y="826"/>
                    <a:pt x="4938" y="475"/>
                    <a:pt x="4512" y="275"/>
                  </a:cubicBezTo>
                  <a:cubicBezTo>
                    <a:pt x="4261" y="174"/>
                    <a:pt x="3986" y="124"/>
                    <a:pt x="3735" y="74"/>
                  </a:cubicBezTo>
                  <a:cubicBezTo>
                    <a:pt x="3338" y="30"/>
                    <a:pt x="2936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86600" y="2323575"/>
              <a:ext cx="128475" cy="50025"/>
            </a:xfrm>
            <a:custGeom>
              <a:avLst/>
              <a:gdLst/>
              <a:ahLst/>
              <a:cxnLst/>
              <a:rect l="l" t="t" r="r" b="b"/>
              <a:pathLst>
                <a:path w="5139" h="2001" extrusionOk="0">
                  <a:moveTo>
                    <a:pt x="2261" y="466"/>
                  </a:moveTo>
                  <a:cubicBezTo>
                    <a:pt x="2397" y="466"/>
                    <a:pt x="2537" y="467"/>
                    <a:pt x="2682" y="467"/>
                  </a:cubicBezTo>
                  <a:cubicBezTo>
                    <a:pt x="3008" y="492"/>
                    <a:pt x="3459" y="517"/>
                    <a:pt x="3936" y="542"/>
                  </a:cubicBezTo>
                  <a:cubicBezTo>
                    <a:pt x="4211" y="567"/>
                    <a:pt x="4412" y="693"/>
                    <a:pt x="4562" y="918"/>
                  </a:cubicBezTo>
                  <a:cubicBezTo>
                    <a:pt x="4687" y="1119"/>
                    <a:pt x="4662" y="1344"/>
                    <a:pt x="4412" y="1394"/>
                  </a:cubicBezTo>
                  <a:cubicBezTo>
                    <a:pt x="3584" y="1481"/>
                    <a:pt x="2756" y="1638"/>
                    <a:pt x="1920" y="1638"/>
                  </a:cubicBezTo>
                  <a:cubicBezTo>
                    <a:pt x="1541" y="1638"/>
                    <a:pt x="1161" y="1606"/>
                    <a:pt x="778" y="1520"/>
                  </a:cubicBezTo>
                  <a:cubicBezTo>
                    <a:pt x="602" y="1470"/>
                    <a:pt x="402" y="1420"/>
                    <a:pt x="377" y="1169"/>
                  </a:cubicBezTo>
                  <a:cubicBezTo>
                    <a:pt x="377" y="868"/>
                    <a:pt x="527" y="743"/>
                    <a:pt x="778" y="643"/>
                  </a:cubicBezTo>
                  <a:cubicBezTo>
                    <a:pt x="1239" y="482"/>
                    <a:pt x="1716" y="466"/>
                    <a:pt x="2261" y="466"/>
                  </a:cubicBezTo>
                  <a:close/>
                  <a:moveTo>
                    <a:pt x="2556" y="0"/>
                  </a:moveTo>
                  <a:cubicBezTo>
                    <a:pt x="1980" y="0"/>
                    <a:pt x="1404" y="75"/>
                    <a:pt x="828" y="242"/>
                  </a:cubicBezTo>
                  <a:cubicBezTo>
                    <a:pt x="377" y="367"/>
                    <a:pt x="1" y="643"/>
                    <a:pt x="26" y="1169"/>
                  </a:cubicBezTo>
                  <a:cubicBezTo>
                    <a:pt x="26" y="1745"/>
                    <a:pt x="477" y="1846"/>
                    <a:pt x="928" y="1946"/>
                  </a:cubicBezTo>
                  <a:cubicBezTo>
                    <a:pt x="1114" y="1986"/>
                    <a:pt x="1303" y="2001"/>
                    <a:pt x="1494" y="2001"/>
                  </a:cubicBezTo>
                  <a:cubicBezTo>
                    <a:pt x="1893" y="2001"/>
                    <a:pt x="2300" y="1938"/>
                    <a:pt x="2707" y="1921"/>
                  </a:cubicBezTo>
                  <a:cubicBezTo>
                    <a:pt x="3042" y="1921"/>
                    <a:pt x="3387" y="1932"/>
                    <a:pt x="3736" y="1932"/>
                  </a:cubicBezTo>
                  <a:cubicBezTo>
                    <a:pt x="3910" y="1932"/>
                    <a:pt x="4086" y="1929"/>
                    <a:pt x="4261" y="1921"/>
                  </a:cubicBezTo>
                  <a:cubicBezTo>
                    <a:pt x="4612" y="1896"/>
                    <a:pt x="4988" y="1745"/>
                    <a:pt x="5063" y="1319"/>
                  </a:cubicBezTo>
                  <a:cubicBezTo>
                    <a:pt x="5139" y="868"/>
                    <a:pt x="4888" y="567"/>
                    <a:pt x="4562" y="317"/>
                  </a:cubicBezTo>
                  <a:cubicBezTo>
                    <a:pt x="4462" y="242"/>
                    <a:pt x="4311" y="217"/>
                    <a:pt x="4211" y="191"/>
                  </a:cubicBezTo>
                  <a:cubicBezTo>
                    <a:pt x="3660" y="69"/>
                    <a:pt x="3108" y="0"/>
                    <a:pt x="2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79200" y="2235500"/>
              <a:ext cx="122225" cy="49650"/>
            </a:xfrm>
            <a:custGeom>
              <a:avLst/>
              <a:gdLst/>
              <a:ahLst/>
              <a:cxnLst/>
              <a:rect l="l" t="t" r="r" b="b"/>
              <a:pathLst>
                <a:path w="4889" h="1986" extrusionOk="0">
                  <a:moveTo>
                    <a:pt x="2586" y="405"/>
                  </a:moveTo>
                  <a:cubicBezTo>
                    <a:pt x="3017" y="405"/>
                    <a:pt x="3449" y="437"/>
                    <a:pt x="3886" y="506"/>
                  </a:cubicBezTo>
                  <a:cubicBezTo>
                    <a:pt x="4161" y="532"/>
                    <a:pt x="4562" y="557"/>
                    <a:pt x="4537" y="983"/>
                  </a:cubicBezTo>
                  <a:cubicBezTo>
                    <a:pt x="4512" y="1359"/>
                    <a:pt x="4211" y="1509"/>
                    <a:pt x="3861" y="1559"/>
                  </a:cubicBezTo>
                  <a:cubicBezTo>
                    <a:pt x="3409" y="1659"/>
                    <a:pt x="2933" y="1659"/>
                    <a:pt x="2482" y="1659"/>
                  </a:cubicBezTo>
                  <a:cubicBezTo>
                    <a:pt x="2031" y="1634"/>
                    <a:pt x="1555" y="1609"/>
                    <a:pt x="1104" y="1559"/>
                  </a:cubicBezTo>
                  <a:cubicBezTo>
                    <a:pt x="728" y="1534"/>
                    <a:pt x="477" y="1308"/>
                    <a:pt x="452" y="958"/>
                  </a:cubicBezTo>
                  <a:cubicBezTo>
                    <a:pt x="452" y="607"/>
                    <a:pt x="803" y="557"/>
                    <a:pt x="1054" y="532"/>
                  </a:cubicBezTo>
                  <a:cubicBezTo>
                    <a:pt x="1569" y="450"/>
                    <a:pt x="2077" y="405"/>
                    <a:pt x="2586" y="405"/>
                  </a:cubicBezTo>
                  <a:close/>
                  <a:moveTo>
                    <a:pt x="2587" y="0"/>
                  </a:moveTo>
                  <a:cubicBezTo>
                    <a:pt x="2007" y="0"/>
                    <a:pt x="1426" y="41"/>
                    <a:pt x="853" y="156"/>
                  </a:cubicBezTo>
                  <a:cubicBezTo>
                    <a:pt x="427" y="256"/>
                    <a:pt x="1" y="381"/>
                    <a:pt x="1" y="907"/>
                  </a:cubicBezTo>
                  <a:cubicBezTo>
                    <a:pt x="26" y="1434"/>
                    <a:pt x="352" y="1735"/>
                    <a:pt x="828" y="1860"/>
                  </a:cubicBezTo>
                  <a:cubicBezTo>
                    <a:pt x="1304" y="1985"/>
                    <a:pt x="1780" y="1935"/>
                    <a:pt x="2282" y="1960"/>
                  </a:cubicBezTo>
                  <a:cubicBezTo>
                    <a:pt x="2833" y="1935"/>
                    <a:pt x="3409" y="1985"/>
                    <a:pt x="3986" y="1860"/>
                  </a:cubicBezTo>
                  <a:cubicBezTo>
                    <a:pt x="4562" y="1735"/>
                    <a:pt x="4888" y="1359"/>
                    <a:pt x="4863" y="882"/>
                  </a:cubicBezTo>
                  <a:cubicBezTo>
                    <a:pt x="4838" y="381"/>
                    <a:pt x="4562" y="105"/>
                    <a:pt x="3886" y="55"/>
                  </a:cubicBezTo>
                  <a:cubicBezTo>
                    <a:pt x="3456" y="23"/>
                    <a:pt x="3022" y="0"/>
                    <a:pt x="25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78575" y="2070425"/>
              <a:ext cx="122225" cy="48925"/>
            </a:xfrm>
            <a:custGeom>
              <a:avLst/>
              <a:gdLst/>
              <a:ahLst/>
              <a:cxnLst/>
              <a:rect l="l" t="t" r="r" b="b"/>
              <a:pathLst>
                <a:path w="4889" h="1957" extrusionOk="0">
                  <a:moveTo>
                    <a:pt x="2507" y="418"/>
                  </a:moveTo>
                  <a:cubicBezTo>
                    <a:pt x="3159" y="443"/>
                    <a:pt x="3635" y="393"/>
                    <a:pt x="4111" y="543"/>
                  </a:cubicBezTo>
                  <a:cubicBezTo>
                    <a:pt x="4312" y="618"/>
                    <a:pt x="4562" y="668"/>
                    <a:pt x="4562" y="944"/>
                  </a:cubicBezTo>
                  <a:cubicBezTo>
                    <a:pt x="4562" y="1220"/>
                    <a:pt x="4387" y="1420"/>
                    <a:pt x="4136" y="1495"/>
                  </a:cubicBezTo>
                  <a:cubicBezTo>
                    <a:pt x="3627" y="1614"/>
                    <a:pt x="3118" y="1665"/>
                    <a:pt x="2609" y="1665"/>
                  </a:cubicBezTo>
                  <a:cubicBezTo>
                    <a:pt x="2040" y="1665"/>
                    <a:pt x="1472" y="1601"/>
                    <a:pt x="903" y="1495"/>
                  </a:cubicBezTo>
                  <a:cubicBezTo>
                    <a:pt x="627" y="1445"/>
                    <a:pt x="477" y="1195"/>
                    <a:pt x="477" y="919"/>
                  </a:cubicBezTo>
                  <a:cubicBezTo>
                    <a:pt x="502" y="643"/>
                    <a:pt x="753" y="593"/>
                    <a:pt x="953" y="543"/>
                  </a:cubicBezTo>
                  <a:cubicBezTo>
                    <a:pt x="1530" y="418"/>
                    <a:pt x="2106" y="443"/>
                    <a:pt x="2507" y="418"/>
                  </a:cubicBezTo>
                  <a:close/>
                  <a:moveTo>
                    <a:pt x="2656" y="1"/>
                  </a:moveTo>
                  <a:cubicBezTo>
                    <a:pt x="2061" y="1"/>
                    <a:pt x="1465" y="50"/>
                    <a:pt x="878" y="167"/>
                  </a:cubicBezTo>
                  <a:cubicBezTo>
                    <a:pt x="452" y="242"/>
                    <a:pt x="1" y="393"/>
                    <a:pt x="26" y="919"/>
                  </a:cubicBezTo>
                  <a:cubicBezTo>
                    <a:pt x="51" y="1420"/>
                    <a:pt x="377" y="1721"/>
                    <a:pt x="853" y="1871"/>
                  </a:cubicBezTo>
                  <a:cubicBezTo>
                    <a:pt x="1104" y="1934"/>
                    <a:pt x="1354" y="1947"/>
                    <a:pt x="1586" y="1947"/>
                  </a:cubicBezTo>
                  <a:cubicBezTo>
                    <a:pt x="1741" y="1947"/>
                    <a:pt x="1887" y="1941"/>
                    <a:pt x="2019" y="1941"/>
                  </a:cubicBezTo>
                  <a:cubicBezTo>
                    <a:pt x="2085" y="1941"/>
                    <a:pt x="2148" y="1942"/>
                    <a:pt x="2206" y="1947"/>
                  </a:cubicBezTo>
                  <a:cubicBezTo>
                    <a:pt x="2507" y="1947"/>
                    <a:pt x="2778" y="1956"/>
                    <a:pt x="3033" y="1956"/>
                  </a:cubicBezTo>
                  <a:cubicBezTo>
                    <a:pt x="3351" y="1956"/>
                    <a:pt x="3643" y="1941"/>
                    <a:pt x="3936" y="1871"/>
                  </a:cubicBezTo>
                  <a:cubicBezTo>
                    <a:pt x="4537" y="1746"/>
                    <a:pt x="4888" y="1395"/>
                    <a:pt x="4888" y="919"/>
                  </a:cubicBezTo>
                  <a:cubicBezTo>
                    <a:pt x="4888" y="418"/>
                    <a:pt x="4587" y="117"/>
                    <a:pt x="3911" y="67"/>
                  </a:cubicBezTo>
                  <a:cubicBezTo>
                    <a:pt x="3495" y="25"/>
                    <a:pt x="3076" y="1"/>
                    <a:pt x="2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77325" y="2406625"/>
              <a:ext cx="125975" cy="48375"/>
            </a:xfrm>
            <a:custGeom>
              <a:avLst/>
              <a:gdLst/>
              <a:ahLst/>
              <a:cxnLst/>
              <a:rect l="l" t="t" r="r" b="b"/>
              <a:pathLst>
                <a:path w="5039" h="1935" extrusionOk="0">
                  <a:moveTo>
                    <a:pt x="2692" y="384"/>
                  </a:moveTo>
                  <a:cubicBezTo>
                    <a:pt x="3221" y="384"/>
                    <a:pt x="3754" y="434"/>
                    <a:pt x="4286" y="529"/>
                  </a:cubicBezTo>
                  <a:cubicBezTo>
                    <a:pt x="4512" y="579"/>
                    <a:pt x="4713" y="704"/>
                    <a:pt x="4687" y="955"/>
                  </a:cubicBezTo>
                  <a:cubicBezTo>
                    <a:pt x="4662" y="1230"/>
                    <a:pt x="4487" y="1406"/>
                    <a:pt x="4236" y="1506"/>
                  </a:cubicBezTo>
                  <a:cubicBezTo>
                    <a:pt x="3863" y="1613"/>
                    <a:pt x="3476" y="1644"/>
                    <a:pt x="3095" y="1644"/>
                  </a:cubicBezTo>
                  <a:cubicBezTo>
                    <a:pt x="2940" y="1644"/>
                    <a:pt x="2785" y="1639"/>
                    <a:pt x="2632" y="1631"/>
                  </a:cubicBezTo>
                  <a:cubicBezTo>
                    <a:pt x="2206" y="1606"/>
                    <a:pt x="1780" y="1606"/>
                    <a:pt x="1354" y="1556"/>
                  </a:cubicBezTo>
                  <a:cubicBezTo>
                    <a:pt x="1078" y="1531"/>
                    <a:pt x="803" y="1456"/>
                    <a:pt x="677" y="1180"/>
                  </a:cubicBezTo>
                  <a:cubicBezTo>
                    <a:pt x="552" y="905"/>
                    <a:pt x="577" y="679"/>
                    <a:pt x="928" y="579"/>
                  </a:cubicBezTo>
                  <a:cubicBezTo>
                    <a:pt x="1510" y="446"/>
                    <a:pt x="2099" y="384"/>
                    <a:pt x="2692" y="384"/>
                  </a:cubicBezTo>
                  <a:close/>
                  <a:moveTo>
                    <a:pt x="2617" y="0"/>
                  </a:moveTo>
                  <a:cubicBezTo>
                    <a:pt x="2023" y="0"/>
                    <a:pt x="1432" y="50"/>
                    <a:pt x="853" y="203"/>
                  </a:cubicBezTo>
                  <a:cubicBezTo>
                    <a:pt x="251" y="328"/>
                    <a:pt x="1" y="779"/>
                    <a:pt x="226" y="1230"/>
                  </a:cubicBezTo>
                  <a:cubicBezTo>
                    <a:pt x="402" y="1581"/>
                    <a:pt x="677" y="1882"/>
                    <a:pt x="1129" y="1882"/>
                  </a:cubicBezTo>
                  <a:cubicBezTo>
                    <a:pt x="1580" y="1907"/>
                    <a:pt x="2031" y="1907"/>
                    <a:pt x="2482" y="1907"/>
                  </a:cubicBezTo>
                  <a:cubicBezTo>
                    <a:pt x="2744" y="1917"/>
                    <a:pt x="3006" y="1934"/>
                    <a:pt x="3267" y="1934"/>
                  </a:cubicBezTo>
                  <a:cubicBezTo>
                    <a:pt x="3679" y="1934"/>
                    <a:pt x="4088" y="1891"/>
                    <a:pt x="4487" y="1707"/>
                  </a:cubicBezTo>
                  <a:cubicBezTo>
                    <a:pt x="4838" y="1531"/>
                    <a:pt x="5038" y="1281"/>
                    <a:pt x="5013" y="854"/>
                  </a:cubicBezTo>
                  <a:cubicBezTo>
                    <a:pt x="4988" y="453"/>
                    <a:pt x="4763" y="203"/>
                    <a:pt x="4362" y="103"/>
                  </a:cubicBezTo>
                  <a:cubicBezTo>
                    <a:pt x="4061" y="52"/>
                    <a:pt x="3760" y="27"/>
                    <a:pt x="3459" y="27"/>
                  </a:cubicBezTo>
                  <a:cubicBezTo>
                    <a:pt x="3178" y="11"/>
                    <a:pt x="2897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75450" y="1988125"/>
              <a:ext cx="132225" cy="49525"/>
            </a:xfrm>
            <a:custGeom>
              <a:avLst/>
              <a:gdLst/>
              <a:ahLst/>
              <a:cxnLst/>
              <a:rect l="l" t="t" r="r" b="b"/>
              <a:pathLst>
                <a:path w="5289" h="1981" extrusionOk="0">
                  <a:moveTo>
                    <a:pt x="2607" y="0"/>
                  </a:moveTo>
                  <a:cubicBezTo>
                    <a:pt x="1980" y="0"/>
                    <a:pt x="1354" y="0"/>
                    <a:pt x="777" y="226"/>
                  </a:cubicBezTo>
                  <a:cubicBezTo>
                    <a:pt x="301" y="401"/>
                    <a:pt x="1" y="752"/>
                    <a:pt x="51" y="1254"/>
                  </a:cubicBezTo>
                  <a:cubicBezTo>
                    <a:pt x="101" y="1755"/>
                    <a:pt x="502" y="1880"/>
                    <a:pt x="953" y="1905"/>
                  </a:cubicBezTo>
                  <a:cubicBezTo>
                    <a:pt x="1855" y="1930"/>
                    <a:pt x="2757" y="1980"/>
                    <a:pt x="3635" y="1980"/>
                  </a:cubicBezTo>
                  <a:cubicBezTo>
                    <a:pt x="3960" y="1980"/>
                    <a:pt x="4286" y="1905"/>
                    <a:pt x="4587" y="1805"/>
                  </a:cubicBezTo>
                  <a:cubicBezTo>
                    <a:pt x="5163" y="1629"/>
                    <a:pt x="5289" y="1053"/>
                    <a:pt x="4888" y="602"/>
                  </a:cubicBezTo>
                  <a:cubicBezTo>
                    <a:pt x="4662" y="351"/>
                    <a:pt x="4387" y="201"/>
                    <a:pt x="4061" y="126"/>
                  </a:cubicBezTo>
                  <a:cubicBezTo>
                    <a:pt x="3585" y="51"/>
                    <a:pt x="3108" y="0"/>
                    <a:pt x="2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374200" y="2152900"/>
              <a:ext cx="134100" cy="49650"/>
            </a:xfrm>
            <a:custGeom>
              <a:avLst/>
              <a:gdLst/>
              <a:ahLst/>
              <a:cxnLst/>
              <a:rect l="l" t="t" r="r" b="b"/>
              <a:pathLst>
                <a:path w="5364" h="1986" extrusionOk="0">
                  <a:moveTo>
                    <a:pt x="2501" y="1"/>
                  </a:moveTo>
                  <a:cubicBezTo>
                    <a:pt x="1948" y="1"/>
                    <a:pt x="1400" y="68"/>
                    <a:pt x="853" y="226"/>
                  </a:cubicBezTo>
                  <a:cubicBezTo>
                    <a:pt x="351" y="352"/>
                    <a:pt x="0" y="878"/>
                    <a:pt x="76" y="1279"/>
                  </a:cubicBezTo>
                  <a:cubicBezTo>
                    <a:pt x="176" y="1780"/>
                    <a:pt x="577" y="1906"/>
                    <a:pt x="1028" y="1906"/>
                  </a:cubicBezTo>
                  <a:cubicBezTo>
                    <a:pt x="1187" y="1914"/>
                    <a:pt x="1345" y="1917"/>
                    <a:pt x="1504" y="1917"/>
                  </a:cubicBezTo>
                  <a:cubicBezTo>
                    <a:pt x="1822" y="1917"/>
                    <a:pt x="2139" y="1906"/>
                    <a:pt x="2457" y="1906"/>
                  </a:cubicBezTo>
                  <a:cubicBezTo>
                    <a:pt x="2851" y="1934"/>
                    <a:pt x="3246" y="1986"/>
                    <a:pt x="3640" y="1986"/>
                  </a:cubicBezTo>
                  <a:cubicBezTo>
                    <a:pt x="3947" y="1986"/>
                    <a:pt x="4255" y="1954"/>
                    <a:pt x="4562" y="1856"/>
                  </a:cubicBezTo>
                  <a:cubicBezTo>
                    <a:pt x="5239" y="1630"/>
                    <a:pt x="5364" y="1054"/>
                    <a:pt x="4863" y="527"/>
                  </a:cubicBezTo>
                  <a:cubicBezTo>
                    <a:pt x="4537" y="201"/>
                    <a:pt x="4136" y="151"/>
                    <a:pt x="3735" y="101"/>
                  </a:cubicBezTo>
                  <a:cubicBezTo>
                    <a:pt x="3320" y="37"/>
                    <a:pt x="2909" y="1"/>
                    <a:pt x="2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77325" y="2323175"/>
              <a:ext cx="129100" cy="50250"/>
            </a:xfrm>
            <a:custGeom>
              <a:avLst/>
              <a:gdLst/>
              <a:ahLst/>
              <a:cxnLst/>
              <a:rect l="l" t="t" r="r" b="b"/>
              <a:pathLst>
                <a:path w="5164" h="2010" extrusionOk="0">
                  <a:moveTo>
                    <a:pt x="2545" y="1"/>
                  </a:moveTo>
                  <a:cubicBezTo>
                    <a:pt x="1931" y="1"/>
                    <a:pt x="1317" y="95"/>
                    <a:pt x="702" y="283"/>
                  </a:cubicBezTo>
                  <a:cubicBezTo>
                    <a:pt x="251" y="433"/>
                    <a:pt x="1" y="809"/>
                    <a:pt x="51" y="1285"/>
                  </a:cubicBezTo>
                  <a:cubicBezTo>
                    <a:pt x="101" y="1786"/>
                    <a:pt x="527" y="1912"/>
                    <a:pt x="928" y="1937"/>
                  </a:cubicBezTo>
                  <a:cubicBezTo>
                    <a:pt x="1087" y="1945"/>
                    <a:pt x="1245" y="1948"/>
                    <a:pt x="1405" y="1948"/>
                  </a:cubicBezTo>
                  <a:cubicBezTo>
                    <a:pt x="1724" y="1948"/>
                    <a:pt x="2048" y="1937"/>
                    <a:pt x="2382" y="1937"/>
                  </a:cubicBezTo>
                  <a:cubicBezTo>
                    <a:pt x="2781" y="1953"/>
                    <a:pt x="3181" y="2010"/>
                    <a:pt x="3581" y="2010"/>
                  </a:cubicBezTo>
                  <a:cubicBezTo>
                    <a:pt x="3808" y="2010"/>
                    <a:pt x="4034" y="1991"/>
                    <a:pt x="4261" y="1937"/>
                  </a:cubicBezTo>
                  <a:cubicBezTo>
                    <a:pt x="4662" y="1862"/>
                    <a:pt x="5063" y="1736"/>
                    <a:pt x="5114" y="1235"/>
                  </a:cubicBezTo>
                  <a:cubicBezTo>
                    <a:pt x="5164" y="734"/>
                    <a:pt x="4813" y="408"/>
                    <a:pt x="4387" y="283"/>
                  </a:cubicBezTo>
                  <a:cubicBezTo>
                    <a:pt x="3773" y="95"/>
                    <a:pt x="3159" y="1"/>
                    <a:pt x="2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586600" y="2235375"/>
              <a:ext cx="127225" cy="48825"/>
            </a:xfrm>
            <a:custGeom>
              <a:avLst/>
              <a:gdLst/>
              <a:ahLst/>
              <a:cxnLst/>
              <a:rect l="l" t="t" r="r" b="b"/>
              <a:pathLst>
                <a:path w="5089" h="1953" extrusionOk="0">
                  <a:moveTo>
                    <a:pt x="1945" y="1"/>
                  </a:moveTo>
                  <a:cubicBezTo>
                    <a:pt x="1518" y="1"/>
                    <a:pt x="1094" y="41"/>
                    <a:pt x="677" y="211"/>
                  </a:cubicBezTo>
                  <a:cubicBezTo>
                    <a:pt x="101" y="436"/>
                    <a:pt x="1" y="1063"/>
                    <a:pt x="427" y="1514"/>
                  </a:cubicBezTo>
                  <a:cubicBezTo>
                    <a:pt x="627" y="1740"/>
                    <a:pt x="903" y="1815"/>
                    <a:pt x="1179" y="1890"/>
                  </a:cubicBezTo>
                  <a:cubicBezTo>
                    <a:pt x="1429" y="1940"/>
                    <a:pt x="1680" y="1953"/>
                    <a:pt x="1931" y="1953"/>
                  </a:cubicBezTo>
                  <a:cubicBezTo>
                    <a:pt x="2181" y="1953"/>
                    <a:pt x="2432" y="1940"/>
                    <a:pt x="2682" y="1940"/>
                  </a:cubicBezTo>
                  <a:lnTo>
                    <a:pt x="3735" y="1940"/>
                  </a:lnTo>
                  <a:cubicBezTo>
                    <a:pt x="4036" y="1940"/>
                    <a:pt x="4311" y="1890"/>
                    <a:pt x="4562" y="1714"/>
                  </a:cubicBezTo>
                  <a:cubicBezTo>
                    <a:pt x="4888" y="1489"/>
                    <a:pt x="5088" y="1213"/>
                    <a:pt x="5038" y="812"/>
                  </a:cubicBezTo>
                  <a:cubicBezTo>
                    <a:pt x="4988" y="436"/>
                    <a:pt x="4687" y="286"/>
                    <a:pt x="4362" y="211"/>
                  </a:cubicBezTo>
                  <a:cubicBezTo>
                    <a:pt x="3936" y="135"/>
                    <a:pt x="3535" y="35"/>
                    <a:pt x="3134" y="35"/>
                  </a:cubicBezTo>
                  <a:cubicBezTo>
                    <a:pt x="2737" y="35"/>
                    <a:pt x="2340" y="1"/>
                    <a:pt x="1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87225" y="2070350"/>
              <a:ext cx="125975" cy="49150"/>
            </a:xfrm>
            <a:custGeom>
              <a:avLst/>
              <a:gdLst/>
              <a:ahLst/>
              <a:cxnLst/>
              <a:rect l="l" t="t" r="r" b="b"/>
              <a:pathLst>
                <a:path w="5039" h="1966" extrusionOk="0">
                  <a:moveTo>
                    <a:pt x="1926" y="0"/>
                  </a:moveTo>
                  <a:cubicBezTo>
                    <a:pt x="1499" y="0"/>
                    <a:pt x="1073" y="43"/>
                    <a:pt x="652" y="195"/>
                  </a:cubicBezTo>
                  <a:cubicBezTo>
                    <a:pt x="151" y="396"/>
                    <a:pt x="1" y="947"/>
                    <a:pt x="276" y="1398"/>
                  </a:cubicBezTo>
                  <a:cubicBezTo>
                    <a:pt x="477" y="1674"/>
                    <a:pt x="778" y="1799"/>
                    <a:pt x="1104" y="1874"/>
                  </a:cubicBezTo>
                  <a:cubicBezTo>
                    <a:pt x="1396" y="1944"/>
                    <a:pt x="1688" y="1959"/>
                    <a:pt x="2011" y="1959"/>
                  </a:cubicBezTo>
                  <a:cubicBezTo>
                    <a:pt x="2269" y="1959"/>
                    <a:pt x="2546" y="1950"/>
                    <a:pt x="2858" y="1950"/>
                  </a:cubicBezTo>
                  <a:cubicBezTo>
                    <a:pt x="3020" y="1950"/>
                    <a:pt x="3219" y="1966"/>
                    <a:pt x="3436" y="1966"/>
                  </a:cubicBezTo>
                  <a:cubicBezTo>
                    <a:pt x="3689" y="1966"/>
                    <a:pt x="3966" y="1944"/>
                    <a:pt x="4236" y="1849"/>
                  </a:cubicBezTo>
                  <a:cubicBezTo>
                    <a:pt x="4687" y="1724"/>
                    <a:pt x="4988" y="1398"/>
                    <a:pt x="5013" y="922"/>
                  </a:cubicBezTo>
                  <a:cubicBezTo>
                    <a:pt x="5038" y="421"/>
                    <a:pt x="4637" y="270"/>
                    <a:pt x="4236" y="195"/>
                  </a:cubicBezTo>
                  <a:cubicBezTo>
                    <a:pt x="3961" y="120"/>
                    <a:pt x="3660" y="70"/>
                    <a:pt x="3384" y="70"/>
                  </a:cubicBezTo>
                  <a:cubicBezTo>
                    <a:pt x="2903" y="56"/>
                    <a:pt x="2414" y="0"/>
                    <a:pt x="1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87850" y="2406325"/>
              <a:ext cx="123475" cy="49875"/>
            </a:xfrm>
            <a:custGeom>
              <a:avLst/>
              <a:gdLst/>
              <a:ahLst/>
              <a:cxnLst/>
              <a:rect l="l" t="t" r="r" b="b"/>
              <a:pathLst>
                <a:path w="4939" h="1995" extrusionOk="0">
                  <a:moveTo>
                    <a:pt x="2261" y="0"/>
                  </a:moveTo>
                  <a:cubicBezTo>
                    <a:pt x="1850" y="0"/>
                    <a:pt x="1439" y="24"/>
                    <a:pt x="1028" y="64"/>
                  </a:cubicBezTo>
                  <a:cubicBezTo>
                    <a:pt x="352" y="140"/>
                    <a:pt x="101" y="365"/>
                    <a:pt x="51" y="866"/>
                  </a:cubicBezTo>
                  <a:cubicBezTo>
                    <a:pt x="1" y="1318"/>
                    <a:pt x="327" y="1694"/>
                    <a:pt x="903" y="1844"/>
                  </a:cubicBezTo>
                  <a:cubicBezTo>
                    <a:pt x="1429" y="1994"/>
                    <a:pt x="2006" y="1944"/>
                    <a:pt x="2557" y="1969"/>
                  </a:cubicBezTo>
                  <a:cubicBezTo>
                    <a:pt x="3058" y="1944"/>
                    <a:pt x="3560" y="1944"/>
                    <a:pt x="4036" y="1894"/>
                  </a:cubicBezTo>
                  <a:cubicBezTo>
                    <a:pt x="4487" y="1844"/>
                    <a:pt x="4888" y="1368"/>
                    <a:pt x="4913" y="967"/>
                  </a:cubicBezTo>
                  <a:cubicBezTo>
                    <a:pt x="4938" y="415"/>
                    <a:pt x="4537" y="265"/>
                    <a:pt x="4111" y="190"/>
                  </a:cubicBezTo>
                  <a:cubicBezTo>
                    <a:pt x="3495" y="54"/>
                    <a:pt x="2878" y="0"/>
                    <a:pt x="2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 rot="-2700000" flipH="1">
            <a:off x="3317505" y="4146231"/>
            <a:ext cx="722202" cy="971955"/>
            <a:chOff x="1510742" y="872255"/>
            <a:chExt cx="722209" cy="971965"/>
          </a:xfrm>
        </p:grpSpPr>
        <p:sp>
          <p:nvSpPr>
            <p:cNvPr id="26" name="Google Shape;26;p2"/>
            <p:cNvSpPr/>
            <p:nvPr/>
          </p:nvSpPr>
          <p:spPr>
            <a:xfrm>
              <a:off x="1542291" y="1370812"/>
              <a:ext cx="310553" cy="352487"/>
            </a:xfrm>
            <a:custGeom>
              <a:avLst/>
              <a:gdLst/>
              <a:ahLst/>
              <a:cxnLst/>
              <a:rect l="l" t="t" r="r" b="b"/>
              <a:pathLst>
                <a:path w="5532" h="6279" extrusionOk="0">
                  <a:moveTo>
                    <a:pt x="4934" y="0"/>
                  </a:moveTo>
                  <a:cubicBezTo>
                    <a:pt x="4916" y="0"/>
                    <a:pt x="4898" y="2"/>
                    <a:pt x="4880" y="5"/>
                  </a:cubicBezTo>
                  <a:cubicBezTo>
                    <a:pt x="4773" y="183"/>
                    <a:pt x="4622" y="281"/>
                    <a:pt x="4434" y="317"/>
                  </a:cubicBezTo>
                  <a:cubicBezTo>
                    <a:pt x="4408" y="397"/>
                    <a:pt x="4015" y="433"/>
                    <a:pt x="3596" y="442"/>
                  </a:cubicBezTo>
                  <a:cubicBezTo>
                    <a:pt x="3550" y="409"/>
                    <a:pt x="3496" y="386"/>
                    <a:pt x="3425" y="386"/>
                  </a:cubicBezTo>
                  <a:cubicBezTo>
                    <a:pt x="3398" y="386"/>
                    <a:pt x="3369" y="390"/>
                    <a:pt x="3337" y="397"/>
                  </a:cubicBezTo>
                  <a:cubicBezTo>
                    <a:pt x="3275" y="415"/>
                    <a:pt x="3203" y="433"/>
                    <a:pt x="3141" y="460"/>
                  </a:cubicBezTo>
                  <a:cubicBezTo>
                    <a:pt x="2900" y="460"/>
                    <a:pt x="2695" y="460"/>
                    <a:pt x="2641" y="468"/>
                  </a:cubicBezTo>
                  <a:cubicBezTo>
                    <a:pt x="2516" y="468"/>
                    <a:pt x="2391" y="495"/>
                    <a:pt x="2275" y="522"/>
                  </a:cubicBezTo>
                  <a:cubicBezTo>
                    <a:pt x="1945" y="727"/>
                    <a:pt x="1687" y="1039"/>
                    <a:pt x="1472" y="1387"/>
                  </a:cubicBezTo>
                  <a:cubicBezTo>
                    <a:pt x="991" y="2146"/>
                    <a:pt x="509" y="3011"/>
                    <a:pt x="241" y="3876"/>
                  </a:cubicBezTo>
                  <a:cubicBezTo>
                    <a:pt x="143" y="4215"/>
                    <a:pt x="18" y="4599"/>
                    <a:pt x="1" y="4974"/>
                  </a:cubicBezTo>
                  <a:cubicBezTo>
                    <a:pt x="99" y="5402"/>
                    <a:pt x="322" y="5776"/>
                    <a:pt x="634" y="6196"/>
                  </a:cubicBezTo>
                  <a:cubicBezTo>
                    <a:pt x="672" y="6253"/>
                    <a:pt x="738" y="6279"/>
                    <a:pt x="805" y="6279"/>
                  </a:cubicBezTo>
                  <a:cubicBezTo>
                    <a:pt x="832" y="6279"/>
                    <a:pt x="858" y="6275"/>
                    <a:pt x="884" y="6267"/>
                  </a:cubicBezTo>
                  <a:cubicBezTo>
                    <a:pt x="884" y="6267"/>
                    <a:pt x="893" y="6258"/>
                    <a:pt x="893" y="6258"/>
                  </a:cubicBezTo>
                  <a:cubicBezTo>
                    <a:pt x="937" y="6240"/>
                    <a:pt x="982" y="6205"/>
                    <a:pt x="1000" y="6160"/>
                  </a:cubicBezTo>
                  <a:cubicBezTo>
                    <a:pt x="45" y="5750"/>
                    <a:pt x="661" y="4349"/>
                    <a:pt x="1035" y="3662"/>
                  </a:cubicBezTo>
                  <a:cubicBezTo>
                    <a:pt x="1410" y="2984"/>
                    <a:pt x="1865" y="2369"/>
                    <a:pt x="2400" y="1807"/>
                  </a:cubicBezTo>
                  <a:cubicBezTo>
                    <a:pt x="2874" y="1310"/>
                    <a:pt x="3279" y="827"/>
                    <a:pt x="3935" y="827"/>
                  </a:cubicBezTo>
                  <a:cubicBezTo>
                    <a:pt x="4033" y="827"/>
                    <a:pt x="4137" y="838"/>
                    <a:pt x="4247" y="861"/>
                  </a:cubicBezTo>
                  <a:cubicBezTo>
                    <a:pt x="4452" y="906"/>
                    <a:pt x="4657" y="968"/>
                    <a:pt x="4862" y="1057"/>
                  </a:cubicBezTo>
                  <a:cubicBezTo>
                    <a:pt x="5273" y="861"/>
                    <a:pt x="5532" y="576"/>
                    <a:pt x="5362" y="183"/>
                  </a:cubicBezTo>
                  <a:cubicBezTo>
                    <a:pt x="5226" y="95"/>
                    <a:pt x="5084" y="0"/>
                    <a:pt x="4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10742" y="872255"/>
              <a:ext cx="722209" cy="971965"/>
            </a:xfrm>
            <a:custGeom>
              <a:avLst/>
              <a:gdLst/>
              <a:ahLst/>
              <a:cxnLst/>
              <a:rect l="l" t="t" r="r" b="b"/>
              <a:pathLst>
                <a:path w="12865" h="17314" extrusionOk="0">
                  <a:moveTo>
                    <a:pt x="12463" y="330"/>
                  </a:moveTo>
                  <a:cubicBezTo>
                    <a:pt x="12526" y="330"/>
                    <a:pt x="12508" y="696"/>
                    <a:pt x="12499" y="785"/>
                  </a:cubicBezTo>
                  <a:cubicBezTo>
                    <a:pt x="12490" y="1026"/>
                    <a:pt x="12481" y="1490"/>
                    <a:pt x="12312" y="1731"/>
                  </a:cubicBezTo>
                  <a:cubicBezTo>
                    <a:pt x="12187" y="1642"/>
                    <a:pt x="12053" y="1553"/>
                    <a:pt x="11919" y="1481"/>
                  </a:cubicBezTo>
                  <a:cubicBezTo>
                    <a:pt x="11937" y="1463"/>
                    <a:pt x="11955" y="1437"/>
                    <a:pt x="11964" y="1401"/>
                  </a:cubicBezTo>
                  <a:cubicBezTo>
                    <a:pt x="12053" y="1080"/>
                    <a:pt x="12044" y="839"/>
                    <a:pt x="11964" y="669"/>
                  </a:cubicBezTo>
                  <a:cubicBezTo>
                    <a:pt x="12106" y="482"/>
                    <a:pt x="12222" y="357"/>
                    <a:pt x="12463" y="330"/>
                  </a:cubicBezTo>
                  <a:close/>
                  <a:moveTo>
                    <a:pt x="11119" y="635"/>
                  </a:moveTo>
                  <a:cubicBezTo>
                    <a:pt x="11507" y="635"/>
                    <a:pt x="11753" y="790"/>
                    <a:pt x="11660" y="1222"/>
                  </a:cubicBezTo>
                  <a:cubicBezTo>
                    <a:pt x="11442" y="1069"/>
                    <a:pt x="11195" y="1004"/>
                    <a:pt x="10934" y="1004"/>
                  </a:cubicBezTo>
                  <a:cubicBezTo>
                    <a:pt x="9889" y="1004"/>
                    <a:pt x="8624" y="2053"/>
                    <a:pt x="8074" y="2668"/>
                  </a:cubicBezTo>
                  <a:cubicBezTo>
                    <a:pt x="7351" y="3479"/>
                    <a:pt x="7316" y="4675"/>
                    <a:pt x="7227" y="5701"/>
                  </a:cubicBezTo>
                  <a:cubicBezTo>
                    <a:pt x="7173" y="6414"/>
                    <a:pt x="6950" y="7039"/>
                    <a:pt x="6673" y="7699"/>
                  </a:cubicBezTo>
                  <a:cubicBezTo>
                    <a:pt x="6513" y="8074"/>
                    <a:pt x="6272" y="8422"/>
                    <a:pt x="6129" y="8805"/>
                  </a:cubicBezTo>
                  <a:cubicBezTo>
                    <a:pt x="6076" y="8770"/>
                    <a:pt x="6022" y="8734"/>
                    <a:pt x="5969" y="8707"/>
                  </a:cubicBezTo>
                  <a:cubicBezTo>
                    <a:pt x="6914" y="7842"/>
                    <a:pt x="6763" y="5852"/>
                    <a:pt x="6905" y="4719"/>
                  </a:cubicBezTo>
                  <a:cubicBezTo>
                    <a:pt x="7075" y="3435"/>
                    <a:pt x="7583" y="2355"/>
                    <a:pt x="8600" y="1544"/>
                  </a:cubicBezTo>
                  <a:cubicBezTo>
                    <a:pt x="8889" y="1303"/>
                    <a:pt x="10312" y="635"/>
                    <a:pt x="11119" y="635"/>
                  </a:cubicBezTo>
                  <a:close/>
                  <a:moveTo>
                    <a:pt x="2209" y="14940"/>
                  </a:moveTo>
                  <a:cubicBezTo>
                    <a:pt x="2235" y="14940"/>
                    <a:pt x="2258" y="14954"/>
                    <a:pt x="2275" y="14988"/>
                  </a:cubicBezTo>
                  <a:cubicBezTo>
                    <a:pt x="2373" y="15175"/>
                    <a:pt x="2400" y="15487"/>
                    <a:pt x="2329" y="15692"/>
                  </a:cubicBezTo>
                  <a:cubicBezTo>
                    <a:pt x="2290" y="15795"/>
                    <a:pt x="2238" y="15893"/>
                    <a:pt x="2165" y="15893"/>
                  </a:cubicBezTo>
                  <a:cubicBezTo>
                    <a:pt x="2136" y="15893"/>
                    <a:pt x="2105" y="15879"/>
                    <a:pt x="2070" y="15844"/>
                  </a:cubicBezTo>
                  <a:cubicBezTo>
                    <a:pt x="1945" y="15746"/>
                    <a:pt x="1892" y="15514"/>
                    <a:pt x="1936" y="15362"/>
                  </a:cubicBezTo>
                  <a:cubicBezTo>
                    <a:pt x="1963" y="15335"/>
                    <a:pt x="1981" y="15291"/>
                    <a:pt x="1981" y="15228"/>
                  </a:cubicBezTo>
                  <a:cubicBezTo>
                    <a:pt x="1974" y="15137"/>
                    <a:pt x="2111" y="14940"/>
                    <a:pt x="2209" y="14940"/>
                  </a:cubicBezTo>
                  <a:close/>
                  <a:moveTo>
                    <a:pt x="5496" y="8881"/>
                  </a:moveTo>
                  <a:cubicBezTo>
                    <a:pt x="5646" y="8881"/>
                    <a:pt x="5788" y="8976"/>
                    <a:pt x="5924" y="9064"/>
                  </a:cubicBezTo>
                  <a:cubicBezTo>
                    <a:pt x="5960" y="9091"/>
                    <a:pt x="5987" y="9109"/>
                    <a:pt x="6013" y="9126"/>
                  </a:cubicBezTo>
                  <a:cubicBezTo>
                    <a:pt x="5915" y="9492"/>
                    <a:pt x="6067" y="9751"/>
                    <a:pt x="6352" y="10054"/>
                  </a:cubicBezTo>
                  <a:cubicBezTo>
                    <a:pt x="7146" y="10893"/>
                    <a:pt x="7289" y="11696"/>
                    <a:pt x="7102" y="12838"/>
                  </a:cubicBezTo>
                  <a:cubicBezTo>
                    <a:pt x="6968" y="13685"/>
                    <a:pt x="6727" y="14693"/>
                    <a:pt x="6433" y="15496"/>
                  </a:cubicBezTo>
                  <a:cubicBezTo>
                    <a:pt x="6245" y="16005"/>
                    <a:pt x="5906" y="16254"/>
                    <a:pt x="5407" y="16370"/>
                  </a:cubicBezTo>
                  <a:cubicBezTo>
                    <a:pt x="5360" y="16377"/>
                    <a:pt x="4994" y="16439"/>
                    <a:pt x="4790" y="16439"/>
                  </a:cubicBezTo>
                  <a:cubicBezTo>
                    <a:pt x="4723" y="16439"/>
                    <a:pt x="4673" y="16433"/>
                    <a:pt x="4657" y="16415"/>
                  </a:cubicBezTo>
                  <a:lnTo>
                    <a:pt x="4657" y="16415"/>
                  </a:lnTo>
                  <a:cubicBezTo>
                    <a:pt x="4708" y="16419"/>
                    <a:pt x="4756" y="16422"/>
                    <a:pt x="4804" y="16422"/>
                  </a:cubicBezTo>
                  <a:cubicBezTo>
                    <a:pt x="6238" y="16422"/>
                    <a:pt x="6399" y="14381"/>
                    <a:pt x="6718" y="13301"/>
                  </a:cubicBezTo>
                  <a:cubicBezTo>
                    <a:pt x="6923" y="12588"/>
                    <a:pt x="7164" y="11678"/>
                    <a:pt x="6745" y="10991"/>
                  </a:cubicBezTo>
                  <a:cubicBezTo>
                    <a:pt x="6459" y="10518"/>
                    <a:pt x="5960" y="10161"/>
                    <a:pt x="5424" y="9938"/>
                  </a:cubicBezTo>
                  <a:cubicBezTo>
                    <a:pt x="5219" y="9849"/>
                    <a:pt x="5014" y="9787"/>
                    <a:pt x="4809" y="9742"/>
                  </a:cubicBezTo>
                  <a:cubicBezTo>
                    <a:pt x="4699" y="9719"/>
                    <a:pt x="4595" y="9708"/>
                    <a:pt x="4497" y="9708"/>
                  </a:cubicBezTo>
                  <a:cubicBezTo>
                    <a:pt x="3841" y="9708"/>
                    <a:pt x="3436" y="10191"/>
                    <a:pt x="2962" y="10688"/>
                  </a:cubicBezTo>
                  <a:cubicBezTo>
                    <a:pt x="2427" y="11259"/>
                    <a:pt x="1972" y="11865"/>
                    <a:pt x="1597" y="12543"/>
                  </a:cubicBezTo>
                  <a:cubicBezTo>
                    <a:pt x="1223" y="13230"/>
                    <a:pt x="607" y="14631"/>
                    <a:pt x="1562" y="15041"/>
                  </a:cubicBezTo>
                  <a:cubicBezTo>
                    <a:pt x="1571" y="15041"/>
                    <a:pt x="1571" y="15050"/>
                    <a:pt x="1580" y="15050"/>
                  </a:cubicBezTo>
                  <a:lnTo>
                    <a:pt x="1580" y="15086"/>
                  </a:lnTo>
                  <a:cubicBezTo>
                    <a:pt x="1535" y="15104"/>
                    <a:pt x="1490" y="15130"/>
                    <a:pt x="1455" y="15139"/>
                  </a:cubicBezTo>
                  <a:cubicBezTo>
                    <a:pt x="1446" y="15139"/>
                    <a:pt x="1446" y="15148"/>
                    <a:pt x="1446" y="15148"/>
                  </a:cubicBezTo>
                  <a:cubicBezTo>
                    <a:pt x="1383" y="15169"/>
                    <a:pt x="1325" y="15180"/>
                    <a:pt x="1270" y="15180"/>
                  </a:cubicBezTo>
                  <a:cubicBezTo>
                    <a:pt x="1159" y="15180"/>
                    <a:pt x="1062" y="15136"/>
                    <a:pt x="973" y="15041"/>
                  </a:cubicBezTo>
                  <a:cubicBezTo>
                    <a:pt x="670" y="14809"/>
                    <a:pt x="598" y="14479"/>
                    <a:pt x="563" y="14131"/>
                  </a:cubicBezTo>
                  <a:cubicBezTo>
                    <a:pt x="554" y="14042"/>
                    <a:pt x="554" y="13944"/>
                    <a:pt x="563" y="13855"/>
                  </a:cubicBezTo>
                  <a:cubicBezTo>
                    <a:pt x="580" y="13480"/>
                    <a:pt x="696" y="13096"/>
                    <a:pt x="803" y="12757"/>
                  </a:cubicBezTo>
                  <a:cubicBezTo>
                    <a:pt x="1071" y="11892"/>
                    <a:pt x="1553" y="11027"/>
                    <a:pt x="2034" y="10268"/>
                  </a:cubicBezTo>
                  <a:cubicBezTo>
                    <a:pt x="2249" y="9920"/>
                    <a:pt x="2507" y="9608"/>
                    <a:pt x="2837" y="9403"/>
                  </a:cubicBezTo>
                  <a:cubicBezTo>
                    <a:pt x="3007" y="9296"/>
                    <a:pt x="3203" y="9225"/>
                    <a:pt x="3426" y="9189"/>
                  </a:cubicBezTo>
                  <a:cubicBezTo>
                    <a:pt x="3530" y="9172"/>
                    <a:pt x="3636" y="9165"/>
                    <a:pt x="3742" y="9165"/>
                  </a:cubicBezTo>
                  <a:cubicBezTo>
                    <a:pt x="4027" y="9165"/>
                    <a:pt x="4318" y="9212"/>
                    <a:pt x="4604" y="9225"/>
                  </a:cubicBezTo>
                  <a:cubicBezTo>
                    <a:pt x="4648" y="9228"/>
                    <a:pt x="4693" y="9230"/>
                    <a:pt x="4737" y="9230"/>
                  </a:cubicBezTo>
                  <a:cubicBezTo>
                    <a:pt x="4826" y="9230"/>
                    <a:pt x="4913" y="9222"/>
                    <a:pt x="4996" y="9198"/>
                  </a:cubicBezTo>
                  <a:cubicBezTo>
                    <a:pt x="5184" y="9162"/>
                    <a:pt x="5335" y="9064"/>
                    <a:pt x="5442" y="8886"/>
                  </a:cubicBezTo>
                  <a:cubicBezTo>
                    <a:pt x="5460" y="8883"/>
                    <a:pt x="5478" y="8881"/>
                    <a:pt x="5496" y="8881"/>
                  </a:cubicBezTo>
                  <a:close/>
                  <a:moveTo>
                    <a:pt x="4309" y="16022"/>
                  </a:moveTo>
                  <a:cubicBezTo>
                    <a:pt x="4345" y="16076"/>
                    <a:pt x="4345" y="16183"/>
                    <a:pt x="4327" y="16281"/>
                  </a:cubicBezTo>
                  <a:cubicBezTo>
                    <a:pt x="4318" y="16308"/>
                    <a:pt x="4309" y="16326"/>
                    <a:pt x="4300" y="16344"/>
                  </a:cubicBezTo>
                  <a:cubicBezTo>
                    <a:pt x="4229" y="16379"/>
                    <a:pt x="4167" y="16477"/>
                    <a:pt x="4193" y="16575"/>
                  </a:cubicBezTo>
                  <a:cubicBezTo>
                    <a:pt x="4229" y="16700"/>
                    <a:pt x="4113" y="16888"/>
                    <a:pt x="4015" y="16968"/>
                  </a:cubicBezTo>
                  <a:cubicBezTo>
                    <a:pt x="3997" y="16977"/>
                    <a:pt x="3961" y="16995"/>
                    <a:pt x="3961" y="17004"/>
                  </a:cubicBezTo>
                  <a:cubicBezTo>
                    <a:pt x="3810" y="16816"/>
                    <a:pt x="3899" y="16754"/>
                    <a:pt x="3908" y="16656"/>
                  </a:cubicBezTo>
                  <a:cubicBezTo>
                    <a:pt x="3917" y="16424"/>
                    <a:pt x="4042" y="16183"/>
                    <a:pt x="4238" y="16049"/>
                  </a:cubicBezTo>
                  <a:cubicBezTo>
                    <a:pt x="4265" y="16031"/>
                    <a:pt x="4292" y="16022"/>
                    <a:pt x="4309" y="16022"/>
                  </a:cubicBezTo>
                  <a:close/>
                  <a:moveTo>
                    <a:pt x="12490" y="0"/>
                  </a:moveTo>
                  <a:cubicBezTo>
                    <a:pt x="12142" y="0"/>
                    <a:pt x="11937" y="161"/>
                    <a:pt x="11732" y="411"/>
                  </a:cubicBezTo>
                  <a:cubicBezTo>
                    <a:pt x="11593" y="331"/>
                    <a:pt x="11411" y="297"/>
                    <a:pt x="11203" y="297"/>
                  </a:cubicBezTo>
                  <a:cubicBezTo>
                    <a:pt x="10223" y="297"/>
                    <a:pt x="8657" y="1058"/>
                    <a:pt x="8208" y="1419"/>
                  </a:cubicBezTo>
                  <a:cubicBezTo>
                    <a:pt x="7191" y="2239"/>
                    <a:pt x="6763" y="3426"/>
                    <a:pt x="6575" y="4675"/>
                  </a:cubicBezTo>
                  <a:cubicBezTo>
                    <a:pt x="6415" y="5736"/>
                    <a:pt x="6593" y="7851"/>
                    <a:pt x="5621" y="8547"/>
                  </a:cubicBezTo>
                  <a:lnTo>
                    <a:pt x="5612" y="8547"/>
                  </a:lnTo>
                  <a:cubicBezTo>
                    <a:pt x="5582" y="8543"/>
                    <a:pt x="5553" y="8541"/>
                    <a:pt x="5523" y="8541"/>
                  </a:cubicBezTo>
                  <a:cubicBezTo>
                    <a:pt x="5480" y="8541"/>
                    <a:pt x="5436" y="8545"/>
                    <a:pt x="5389" y="8555"/>
                  </a:cubicBezTo>
                  <a:cubicBezTo>
                    <a:pt x="5371" y="8555"/>
                    <a:pt x="5362" y="8564"/>
                    <a:pt x="5344" y="8564"/>
                  </a:cubicBezTo>
                  <a:cubicBezTo>
                    <a:pt x="5337" y="8563"/>
                    <a:pt x="5329" y="8563"/>
                    <a:pt x="5321" y="8563"/>
                  </a:cubicBezTo>
                  <a:cubicBezTo>
                    <a:pt x="5263" y="8563"/>
                    <a:pt x="5197" y="8592"/>
                    <a:pt x="5166" y="8663"/>
                  </a:cubicBezTo>
                  <a:cubicBezTo>
                    <a:pt x="5166" y="8671"/>
                    <a:pt x="5157" y="8680"/>
                    <a:pt x="5157" y="8689"/>
                  </a:cubicBezTo>
                  <a:cubicBezTo>
                    <a:pt x="5130" y="8734"/>
                    <a:pt x="5103" y="8770"/>
                    <a:pt x="5059" y="8796"/>
                  </a:cubicBezTo>
                  <a:cubicBezTo>
                    <a:pt x="4919" y="8878"/>
                    <a:pt x="4688" y="8903"/>
                    <a:pt x="4438" y="8903"/>
                  </a:cubicBezTo>
                  <a:cubicBezTo>
                    <a:pt x="4066" y="8903"/>
                    <a:pt x="3652" y="8849"/>
                    <a:pt x="3434" y="8849"/>
                  </a:cubicBezTo>
                  <a:cubicBezTo>
                    <a:pt x="3415" y="8849"/>
                    <a:pt x="3397" y="8849"/>
                    <a:pt x="3382" y="8850"/>
                  </a:cubicBezTo>
                  <a:cubicBezTo>
                    <a:pt x="2909" y="8877"/>
                    <a:pt x="2552" y="9126"/>
                    <a:pt x="2231" y="9448"/>
                  </a:cubicBezTo>
                  <a:cubicBezTo>
                    <a:pt x="1936" y="9751"/>
                    <a:pt x="1669" y="10117"/>
                    <a:pt x="1428" y="10518"/>
                  </a:cubicBezTo>
                  <a:cubicBezTo>
                    <a:pt x="1178" y="10946"/>
                    <a:pt x="955" y="11410"/>
                    <a:pt x="768" y="11865"/>
                  </a:cubicBezTo>
                  <a:cubicBezTo>
                    <a:pt x="643" y="12195"/>
                    <a:pt x="527" y="12525"/>
                    <a:pt x="429" y="12829"/>
                  </a:cubicBezTo>
                  <a:cubicBezTo>
                    <a:pt x="215" y="13524"/>
                    <a:pt x="0" y="14613"/>
                    <a:pt x="616" y="15175"/>
                  </a:cubicBezTo>
                  <a:cubicBezTo>
                    <a:pt x="828" y="15369"/>
                    <a:pt x="1240" y="15596"/>
                    <a:pt x="1548" y="15596"/>
                  </a:cubicBezTo>
                  <a:cubicBezTo>
                    <a:pt x="1565" y="15596"/>
                    <a:pt x="1581" y="15596"/>
                    <a:pt x="1597" y="15594"/>
                  </a:cubicBezTo>
                  <a:cubicBezTo>
                    <a:pt x="1624" y="15808"/>
                    <a:pt x="1722" y="16013"/>
                    <a:pt x="1901" y="16147"/>
                  </a:cubicBezTo>
                  <a:cubicBezTo>
                    <a:pt x="1986" y="16216"/>
                    <a:pt x="2071" y="16245"/>
                    <a:pt x="2152" y="16245"/>
                  </a:cubicBezTo>
                  <a:cubicBezTo>
                    <a:pt x="2377" y="16245"/>
                    <a:pt x="2571" y="16020"/>
                    <a:pt x="2650" y="15790"/>
                  </a:cubicBezTo>
                  <a:cubicBezTo>
                    <a:pt x="2721" y="15603"/>
                    <a:pt x="2704" y="15380"/>
                    <a:pt x="2677" y="15184"/>
                  </a:cubicBezTo>
                  <a:cubicBezTo>
                    <a:pt x="2659" y="15005"/>
                    <a:pt x="2597" y="14747"/>
                    <a:pt x="2427" y="14657"/>
                  </a:cubicBezTo>
                  <a:cubicBezTo>
                    <a:pt x="2357" y="14626"/>
                    <a:pt x="2286" y="14612"/>
                    <a:pt x="2218" y="14612"/>
                  </a:cubicBezTo>
                  <a:cubicBezTo>
                    <a:pt x="2070" y="14612"/>
                    <a:pt x="1933" y="14679"/>
                    <a:pt x="1829" y="14782"/>
                  </a:cubicBezTo>
                  <a:cubicBezTo>
                    <a:pt x="1811" y="14773"/>
                    <a:pt x="1803" y="14773"/>
                    <a:pt x="1794" y="14765"/>
                  </a:cubicBezTo>
                  <a:cubicBezTo>
                    <a:pt x="1660" y="14738"/>
                    <a:pt x="1571" y="14675"/>
                    <a:pt x="1499" y="14595"/>
                  </a:cubicBezTo>
                  <a:cubicBezTo>
                    <a:pt x="1401" y="14479"/>
                    <a:pt x="1365" y="14327"/>
                    <a:pt x="1374" y="14140"/>
                  </a:cubicBezTo>
                  <a:cubicBezTo>
                    <a:pt x="1401" y="13516"/>
                    <a:pt x="1936" y="12623"/>
                    <a:pt x="2124" y="12302"/>
                  </a:cubicBezTo>
                  <a:cubicBezTo>
                    <a:pt x="2507" y="11660"/>
                    <a:pt x="3167" y="10661"/>
                    <a:pt x="3926" y="10259"/>
                  </a:cubicBezTo>
                  <a:cubicBezTo>
                    <a:pt x="4137" y="10145"/>
                    <a:pt x="4357" y="10079"/>
                    <a:pt x="4579" y="10079"/>
                  </a:cubicBezTo>
                  <a:cubicBezTo>
                    <a:pt x="4685" y="10079"/>
                    <a:pt x="4792" y="10094"/>
                    <a:pt x="4898" y="10126"/>
                  </a:cubicBezTo>
                  <a:cubicBezTo>
                    <a:pt x="4907" y="10126"/>
                    <a:pt x="4907" y="10126"/>
                    <a:pt x="4916" y="10135"/>
                  </a:cubicBezTo>
                  <a:cubicBezTo>
                    <a:pt x="5648" y="10358"/>
                    <a:pt x="6379" y="10741"/>
                    <a:pt x="6584" y="11544"/>
                  </a:cubicBezTo>
                  <a:cubicBezTo>
                    <a:pt x="6745" y="12204"/>
                    <a:pt x="6477" y="12838"/>
                    <a:pt x="6317" y="13453"/>
                  </a:cubicBezTo>
                  <a:cubicBezTo>
                    <a:pt x="6092" y="14327"/>
                    <a:pt x="5942" y="16072"/>
                    <a:pt x="4779" y="16072"/>
                  </a:cubicBezTo>
                  <a:cubicBezTo>
                    <a:pt x="4742" y="16072"/>
                    <a:pt x="4705" y="16071"/>
                    <a:pt x="4666" y="16067"/>
                  </a:cubicBezTo>
                  <a:cubicBezTo>
                    <a:pt x="4657" y="15987"/>
                    <a:pt x="4639" y="15897"/>
                    <a:pt x="4586" y="15826"/>
                  </a:cubicBezTo>
                  <a:cubicBezTo>
                    <a:pt x="4522" y="15724"/>
                    <a:pt x="4418" y="15681"/>
                    <a:pt x="4305" y="15681"/>
                  </a:cubicBezTo>
                  <a:cubicBezTo>
                    <a:pt x="4259" y="15681"/>
                    <a:pt x="4213" y="15688"/>
                    <a:pt x="4167" y="15701"/>
                  </a:cubicBezTo>
                  <a:cubicBezTo>
                    <a:pt x="3810" y="15808"/>
                    <a:pt x="3596" y="16281"/>
                    <a:pt x="3569" y="16620"/>
                  </a:cubicBezTo>
                  <a:cubicBezTo>
                    <a:pt x="3554" y="16893"/>
                    <a:pt x="3674" y="17314"/>
                    <a:pt x="3968" y="17314"/>
                  </a:cubicBezTo>
                  <a:cubicBezTo>
                    <a:pt x="4019" y="17314"/>
                    <a:pt x="4077" y="17301"/>
                    <a:pt x="4140" y="17271"/>
                  </a:cubicBezTo>
                  <a:cubicBezTo>
                    <a:pt x="4336" y="17173"/>
                    <a:pt x="4479" y="16968"/>
                    <a:pt x="4523" y="16745"/>
                  </a:cubicBezTo>
                  <a:cubicBezTo>
                    <a:pt x="4616" y="16776"/>
                    <a:pt x="4725" y="16785"/>
                    <a:pt x="4834" y="16785"/>
                  </a:cubicBezTo>
                  <a:cubicBezTo>
                    <a:pt x="4883" y="16785"/>
                    <a:pt x="4932" y="16783"/>
                    <a:pt x="4978" y="16781"/>
                  </a:cubicBezTo>
                  <a:cubicBezTo>
                    <a:pt x="5817" y="16727"/>
                    <a:pt x="6388" y="16406"/>
                    <a:pt x="6745" y="15621"/>
                  </a:cubicBezTo>
                  <a:cubicBezTo>
                    <a:pt x="6959" y="15166"/>
                    <a:pt x="7021" y="14622"/>
                    <a:pt x="7128" y="14131"/>
                  </a:cubicBezTo>
                  <a:cubicBezTo>
                    <a:pt x="7271" y="13426"/>
                    <a:pt x="7485" y="12793"/>
                    <a:pt x="7530" y="12070"/>
                  </a:cubicBezTo>
                  <a:cubicBezTo>
                    <a:pt x="7566" y="11526"/>
                    <a:pt x="7476" y="11018"/>
                    <a:pt x="7209" y="10536"/>
                  </a:cubicBezTo>
                  <a:cubicBezTo>
                    <a:pt x="6986" y="10143"/>
                    <a:pt x="6147" y="9680"/>
                    <a:pt x="6379" y="9126"/>
                  </a:cubicBezTo>
                  <a:lnTo>
                    <a:pt x="6388" y="9091"/>
                  </a:lnTo>
                  <a:lnTo>
                    <a:pt x="6388" y="9082"/>
                  </a:lnTo>
                  <a:cubicBezTo>
                    <a:pt x="6468" y="8743"/>
                    <a:pt x="6754" y="8395"/>
                    <a:pt x="6888" y="8065"/>
                  </a:cubicBezTo>
                  <a:cubicBezTo>
                    <a:pt x="7057" y="7663"/>
                    <a:pt x="7235" y="7262"/>
                    <a:pt x="7378" y="6852"/>
                  </a:cubicBezTo>
                  <a:cubicBezTo>
                    <a:pt x="7610" y="6156"/>
                    <a:pt x="7583" y="5380"/>
                    <a:pt x="7664" y="4657"/>
                  </a:cubicBezTo>
                  <a:cubicBezTo>
                    <a:pt x="7806" y="3506"/>
                    <a:pt x="8360" y="2668"/>
                    <a:pt x="9323" y="2025"/>
                  </a:cubicBezTo>
                  <a:cubicBezTo>
                    <a:pt x="9709" y="1774"/>
                    <a:pt x="10402" y="1342"/>
                    <a:pt x="10976" y="1342"/>
                  </a:cubicBezTo>
                  <a:cubicBezTo>
                    <a:pt x="11197" y="1342"/>
                    <a:pt x="11401" y="1406"/>
                    <a:pt x="11562" y="1570"/>
                  </a:cubicBezTo>
                  <a:lnTo>
                    <a:pt x="11598" y="1597"/>
                  </a:lnTo>
                  <a:cubicBezTo>
                    <a:pt x="11598" y="1660"/>
                    <a:pt x="11625" y="1713"/>
                    <a:pt x="11696" y="1740"/>
                  </a:cubicBezTo>
                  <a:cubicBezTo>
                    <a:pt x="11892" y="1838"/>
                    <a:pt x="12053" y="1963"/>
                    <a:pt x="12231" y="2088"/>
                  </a:cubicBezTo>
                  <a:cubicBezTo>
                    <a:pt x="12257" y="2113"/>
                    <a:pt x="12290" y="2125"/>
                    <a:pt x="12326" y="2125"/>
                  </a:cubicBezTo>
                  <a:cubicBezTo>
                    <a:pt x="12364" y="2125"/>
                    <a:pt x="12404" y="2111"/>
                    <a:pt x="12436" y="2088"/>
                  </a:cubicBezTo>
                  <a:cubicBezTo>
                    <a:pt x="12651" y="1936"/>
                    <a:pt x="12713" y="1651"/>
                    <a:pt x="12767" y="1401"/>
                  </a:cubicBezTo>
                  <a:cubicBezTo>
                    <a:pt x="12829" y="1106"/>
                    <a:pt x="12865" y="776"/>
                    <a:pt x="12838" y="473"/>
                  </a:cubicBezTo>
                  <a:cubicBezTo>
                    <a:pt x="12811" y="232"/>
                    <a:pt x="12802" y="0"/>
                    <a:pt x="12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7199276" flipH="1">
            <a:off x="530968" y="-324071"/>
            <a:ext cx="382812" cy="1087745"/>
            <a:chOff x="2114525" y="3893292"/>
            <a:chExt cx="382825" cy="1087784"/>
          </a:xfrm>
        </p:grpSpPr>
        <p:sp>
          <p:nvSpPr>
            <p:cNvPr id="29" name="Google Shape;29;p2"/>
            <p:cNvSpPr/>
            <p:nvPr/>
          </p:nvSpPr>
          <p:spPr>
            <a:xfrm>
              <a:off x="2244195" y="3981762"/>
              <a:ext cx="40675" cy="10504"/>
            </a:xfrm>
            <a:custGeom>
              <a:avLst/>
              <a:gdLst/>
              <a:ahLst/>
              <a:cxnLst/>
              <a:rect l="l" t="t" r="r" b="b"/>
              <a:pathLst>
                <a:path w="697" h="180" extrusionOk="0">
                  <a:moveTo>
                    <a:pt x="36" y="1"/>
                  </a:moveTo>
                  <a:cubicBezTo>
                    <a:pt x="27" y="54"/>
                    <a:pt x="9" y="117"/>
                    <a:pt x="0" y="179"/>
                  </a:cubicBezTo>
                  <a:lnTo>
                    <a:pt x="678" y="179"/>
                  </a:lnTo>
                  <a:cubicBezTo>
                    <a:pt x="687" y="143"/>
                    <a:pt x="687" y="108"/>
                    <a:pt x="696" y="72"/>
                  </a:cubicBezTo>
                  <a:cubicBezTo>
                    <a:pt x="473" y="36"/>
                    <a:pt x="259" y="1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250965" y="3893292"/>
              <a:ext cx="47386" cy="72889"/>
            </a:xfrm>
            <a:custGeom>
              <a:avLst/>
              <a:gdLst/>
              <a:ahLst/>
              <a:cxnLst/>
              <a:rect l="l" t="t" r="r" b="b"/>
              <a:pathLst>
                <a:path w="812" h="1249" extrusionOk="0">
                  <a:moveTo>
                    <a:pt x="548" y="1"/>
                  </a:moveTo>
                  <a:cubicBezTo>
                    <a:pt x="483" y="1"/>
                    <a:pt x="420" y="34"/>
                    <a:pt x="384" y="116"/>
                  </a:cubicBezTo>
                  <a:cubicBezTo>
                    <a:pt x="366" y="152"/>
                    <a:pt x="348" y="196"/>
                    <a:pt x="330" y="241"/>
                  </a:cubicBezTo>
                  <a:cubicBezTo>
                    <a:pt x="357" y="285"/>
                    <a:pt x="366" y="339"/>
                    <a:pt x="321" y="401"/>
                  </a:cubicBezTo>
                  <a:cubicBezTo>
                    <a:pt x="277" y="464"/>
                    <a:pt x="232" y="517"/>
                    <a:pt x="197" y="580"/>
                  </a:cubicBezTo>
                  <a:cubicBezTo>
                    <a:pt x="125" y="776"/>
                    <a:pt x="63" y="981"/>
                    <a:pt x="0" y="1178"/>
                  </a:cubicBezTo>
                  <a:cubicBezTo>
                    <a:pt x="205" y="1195"/>
                    <a:pt x="411" y="1222"/>
                    <a:pt x="616" y="1249"/>
                  </a:cubicBezTo>
                  <a:cubicBezTo>
                    <a:pt x="652" y="937"/>
                    <a:pt x="714" y="607"/>
                    <a:pt x="776" y="277"/>
                  </a:cubicBezTo>
                  <a:cubicBezTo>
                    <a:pt x="812" y="129"/>
                    <a:pt x="675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460818" y="3928656"/>
              <a:ext cx="31746" cy="63610"/>
            </a:xfrm>
            <a:custGeom>
              <a:avLst/>
              <a:gdLst/>
              <a:ahLst/>
              <a:cxnLst/>
              <a:rect l="l" t="t" r="r" b="b"/>
              <a:pathLst>
                <a:path w="544" h="1090" extrusionOk="0">
                  <a:moveTo>
                    <a:pt x="209" y="0"/>
                  </a:moveTo>
                  <a:cubicBezTo>
                    <a:pt x="104" y="0"/>
                    <a:pt x="1" y="82"/>
                    <a:pt x="44" y="206"/>
                  </a:cubicBezTo>
                  <a:cubicBezTo>
                    <a:pt x="133" y="500"/>
                    <a:pt x="187" y="795"/>
                    <a:pt x="205" y="1089"/>
                  </a:cubicBezTo>
                  <a:lnTo>
                    <a:pt x="544" y="1089"/>
                  </a:lnTo>
                  <a:cubicBezTo>
                    <a:pt x="526" y="759"/>
                    <a:pt x="472" y="438"/>
                    <a:pt x="374" y="117"/>
                  </a:cubicBezTo>
                  <a:cubicBezTo>
                    <a:pt x="346" y="35"/>
                    <a:pt x="277" y="0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64937" y="4577358"/>
              <a:ext cx="10504" cy="7353"/>
            </a:xfrm>
            <a:custGeom>
              <a:avLst/>
              <a:gdLst/>
              <a:ahLst/>
              <a:cxnLst/>
              <a:rect l="l" t="t" r="r" b="b"/>
              <a:pathLst>
                <a:path w="180" h="126" extrusionOk="0">
                  <a:moveTo>
                    <a:pt x="108" y="0"/>
                  </a:moveTo>
                  <a:cubicBezTo>
                    <a:pt x="72" y="45"/>
                    <a:pt x="37" y="81"/>
                    <a:pt x="1" y="125"/>
                  </a:cubicBezTo>
                  <a:cubicBezTo>
                    <a:pt x="63" y="116"/>
                    <a:pt x="117" y="107"/>
                    <a:pt x="179" y="98"/>
                  </a:cubicBezTo>
                  <a:cubicBezTo>
                    <a:pt x="153" y="63"/>
                    <a:pt x="135" y="27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09264" y="4547129"/>
              <a:ext cx="75515" cy="38224"/>
            </a:xfrm>
            <a:custGeom>
              <a:avLst/>
              <a:gdLst/>
              <a:ahLst/>
              <a:cxnLst/>
              <a:rect l="l" t="t" r="r" b="b"/>
              <a:pathLst>
                <a:path w="1294" h="655" extrusionOk="0">
                  <a:moveTo>
                    <a:pt x="812" y="1"/>
                  </a:moveTo>
                  <a:cubicBezTo>
                    <a:pt x="554" y="233"/>
                    <a:pt x="277" y="438"/>
                    <a:pt x="0" y="643"/>
                  </a:cubicBezTo>
                  <a:cubicBezTo>
                    <a:pt x="134" y="643"/>
                    <a:pt x="268" y="652"/>
                    <a:pt x="402" y="652"/>
                  </a:cubicBezTo>
                  <a:cubicBezTo>
                    <a:pt x="487" y="652"/>
                    <a:pt x="578" y="654"/>
                    <a:pt x="672" y="654"/>
                  </a:cubicBezTo>
                  <a:cubicBezTo>
                    <a:pt x="765" y="654"/>
                    <a:pt x="861" y="652"/>
                    <a:pt x="955" y="643"/>
                  </a:cubicBezTo>
                  <a:cubicBezTo>
                    <a:pt x="991" y="599"/>
                    <a:pt x="1026" y="563"/>
                    <a:pt x="1062" y="518"/>
                  </a:cubicBezTo>
                  <a:cubicBezTo>
                    <a:pt x="1089" y="545"/>
                    <a:pt x="1107" y="581"/>
                    <a:pt x="1133" y="616"/>
                  </a:cubicBezTo>
                  <a:cubicBezTo>
                    <a:pt x="1187" y="599"/>
                    <a:pt x="1240" y="590"/>
                    <a:pt x="1294" y="563"/>
                  </a:cubicBezTo>
                  <a:cubicBezTo>
                    <a:pt x="1142" y="367"/>
                    <a:pt x="973" y="179"/>
                    <a:pt x="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391023" y="4385245"/>
              <a:ext cx="20834" cy="59408"/>
            </a:xfrm>
            <a:custGeom>
              <a:avLst/>
              <a:gdLst/>
              <a:ahLst/>
              <a:cxnLst/>
              <a:rect l="l" t="t" r="r" b="b"/>
              <a:pathLst>
                <a:path w="357" h="1018" extrusionOk="0">
                  <a:moveTo>
                    <a:pt x="321" y="0"/>
                  </a:moveTo>
                  <a:cubicBezTo>
                    <a:pt x="259" y="54"/>
                    <a:pt x="178" y="90"/>
                    <a:pt x="98" y="116"/>
                  </a:cubicBezTo>
                  <a:cubicBezTo>
                    <a:pt x="116" y="259"/>
                    <a:pt x="125" y="411"/>
                    <a:pt x="98" y="562"/>
                  </a:cubicBezTo>
                  <a:cubicBezTo>
                    <a:pt x="80" y="714"/>
                    <a:pt x="45" y="866"/>
                    <a:pt x="0" y="1017"/>
                  </a:cubicBezTo>
                  <a:cubicBezTo>
                    <a:pt x="98" y="991"/>
                    <a:pt x="196" y="955"/>
                    <a:pt x="294" y="919"/>
                  </a:cubicBezTo>
                  <a:cubicBezTo>
                    <a:pt x="321" y="803"/>
                    <a:pt x="348" y="687"/>
                    <a:pt x="348" y="562"/>
                  </a:cubicBezTo>
                  <a:cubicBezTo>
                    <a:pt x="357" y="375"/>
                    <a:pt x="348" y="188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09230" y="4650247"/>
              <a:ext cx="28654" cy="45869"/>
            </a:xfrm>
            <a:custGeom>
              <a:avLst/>
              <a:gdLst/>
              <a:ahLst/>
              <a:cxnLst/>
              <a:rect l="l" t="t" r="r" b="b"/>
              <a:pathLst>
                <a:path w="491" h="786" extrusionOk="0">
                  <a:moveTo>
                    <a:pt x="295" y="0"/>
                  </a:moveTo>
                  <a:cubicBezTo>
                    <a:pt x="197" y="27"/>
                    <a:pt x="98" y="54"/>
                    <a:pt x="0" y="80"/>
                  </a:cubicBezTo>
                  <a:cubicBezTo>
                    <a:pt x="54" y="303"/>
                    <a:pt x="63" y="544"/>
                    <a:pt x="63" y="785"/>
                  </a:cubicBezTo>
                  <a:cubicBezTo>
                    <a:pt x="188" y="714"/>
                    <a:pt x="313" y="651"/>
                    <a:pt x="437" y="580"/>
                  </a:cubicBezTo>
                  <a:cubicBezTo>
                    <a:pt x="455" y="571"/>
                    <a:pt x="473" y="571"/>
                    <a:pt x="491" y="562"/>
                  </a:cubicBezTo>
                  <a:cubicBezTo>
                    <a:pt x="437" y="375"/>
                    <a:pt x="375" y="187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375908" y="4337859"/>
              <a:ext cx="29704" cy="34956"/>
            </a:xfrm>
            <a:custGeom>
              <a:avLst/>
              <a:gdLst/>
              <a:ahLst/>
              <a:cxnLst/>
              <a:rect l="l" t="t" r="r" b="b"/>
              <a:pathLst>
                <a:path w="509" h="599" extrusionOk="0">
                  <a:moveTo>
                    <a:pt x="0" y="1"/>
                  </a:moveTo>
                  <a:lnTo>
                    <a:pt x="0" y="1"/>
                  </a:lnTo>
                  <a:cubicBezTo>
                    <a:pt x="116" y="188"/>
                    <a:pt x="214" y="393"/>
                    <a:pt x="277" y="598"/>
                  </a:cubicBezTo>
                  <a:cubicBezTo>
                    <a:pt x="330" y="580"/>
                    <a:pt x="375" y="554"/>
                    <a:pt x="411" y="518"/>
                  </a:cubicBezTo>
                  <a:cubicBezTo>
                    <a:pt x="437" y="482"/>
                    <a:pt x="473" y="473"/>
                    <a:pt x="509" y="464"/>
                  </a:cubicBezTo>
                  <a:cubicBezTo>
                    <a:pt x="464" y="313"/>
                    <a:pt x="420" y="161"/>
                    <a:pt x="357" y="18"/>
                  </a:cubicBezTo>
                  <a:cubicBezTo>
                    <a:pt x="232" y="18"/>
                    <a:pt x="116" y="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86296" y="4596091"/>
              <a:ext cx="31805" cy="39625"/>
            </a:xfrm>
            <a:custGeom>
              <a:avLst/>
              <a:gdLst/>
              <a:ahLst/>
              <a:cxnLst/>
              <a:rect l="l" t="t" r="r" b="b"/>
              <a:pathLst>
                <a:path w="545" h="679" extrusionOk="0">
                  <a:moveTo>
                    <a:pt x="179" y="0"/>
                  </a:moveTo>
                  <a:cubicBezTo>
                    <a:pt x="117" y="36"/>
                    <a:pt x="63" y="54"/>
                    <a:pt x="1" y="81"/>
                  </a:cubicBezTo>
                  <a:cubicBezTo>
                    <a:pt x="117" y="268"/>
                    <a:pt x="215" y="464"/>
                    <a:pt x="295" y="678"/>
                  </a:cubicBezTo>
                  <a:cubicBezTo>
                    <a:pt x="375" y="661"/>
                    <a:pt x="456" y="634"/>
                    <a:pt x="545" y="616"/>
                  </a:cubicBezTo>
                  <a:cubicBezTo>
                    <a:pt x="438" y="402"/>
                    <a:pt x="313" y="197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18168" y="4603385"/>
              <a:ext cx="127569" cy="52638"/>
            </a:xfrm>
            <a:custGeom>
              <a:avLst/>
              <a:gdLst/>
              <a:ahLst/>
              <a:cxnLst/>
              <a:rect l="l" t="t" r="r" b="b"/>
              <a:pathLst>
                <a:path w="2186" h="902" extrusionOk="0">
                  <a:moveTo>
                    <a:pt x="1098" y="0"/>
                  </a:moveTo>
                  <a:cubicBezTo>
                    <a:pt x="1026" y="54"/>
                    <a:pt x="964" y="98"/>
                    <a:pt x="892" y="152"/>
                  </a:cubicBezTo>
                  <a:cubicBezTo>
                    <a:pt x="571" y="375"/>
                    <a:pt x="268" y="625"/>
                    <a:pt x="0" y="901"/>
                  </a:cubicBezTo>
                  <a:cubicBezTo>
                    <a:pt x="402" y="901"/>
                    <a:pt x="803" y="883"/>
                    <a:pt x="1214" y="857"/>
                  </a:cubicBezTo>
                  <a:cubicBezTo>
                    <a:pt x="1535" y="625"/>
                    <a:pt x="1847" y="411"/>
                    <a:pt x="2052" y="205"/>
                  </a:cubicBezTo>
                  <a:cubicBezTo>
                    <a:pt x="2097" y="152"/>
                    <a:pt x="2141" y="107"/>
                    <a:pt x="2186" y="63"/>
                  </a:cubicBezTo>
                  <a:cubicBezTo>
                    <a:pt x="1811" y="63"/>
                    <a:pt x="1437" y="18"/>
                    <a:pt x="10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39527" y="3992208"/>
              <a:ext cx="44293" cy="36473"/>
            </a:xfrm>
            <a:custGeom>
              <a:avLst/>
              <a:gdLst/>
              <a:ahLst/>
              <a:cxnLst/>
              <a:rect l="l" t="t" r="r" b="b"/>
              <a:pathLst>
                <a:path w="759" h="625" extrusionOk="0">
                  <a:moveTo>
                    <a:pt x="80" y="0"/>
                  </a:moveTo>
                  <a:cubicBezTo>
                    <a:pt x="45" y="196"/>
                    <a:pt x="18" y="393"/>
                    <a:pt x="0" y="589"/>
                  </a:cubicBezTo>
                  <a:cubicBezTo>
                    <a:pt x="0" y="598"/>
                    <a:pt x="0" y="607"/>
                    <a:pt x="0" y="607"/>
                  </a:cubicBezTo>
                  <a:lnTo>
                    <a:pt x="27" y="607"/>
                  </a:lnTo>
                  <a:cubicBezTo>
                    <a:pt x="259" y="607"/>
                    <a:pt x="491" y="616"/>
                    <a:pt x="740" y="624"/>
                  </a:cubicBezTo>
                  <a:cubicBezTo>
                    <a:pt x="740" y="419"/>
                    <a:pt x="749" y="205"/>
                    <a:pt x="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41569" y="4094217"/>
              <a:ext cx="91154" cy="172913"/>
            </a:xfrm>
            <a:custGeom>
              <a:avLst/>
              <a:gdLst/>
              <a:ahLst/>
              <a:cxnLst/>
              <a:rect l="l" t="t" r="r" b="b"/>
              <a:pathLst>
                <a:path w="1562" h="2963" extrusionOk="0">
                  <a:moveTo>
                    <a:pt x="1" y="1"/>
                  </a:moveTo>
                  <a:lnTo>
                    <a:pt x="1" y="1"/>
                  </a:lnTo>
                  <a:cubicBezTo>
                    <a:pt x="72" y="429"/>
                    <a:pt x="188" y="848"/>
                    <a:pt x="375" y="1267"/>
                  </a:cubicBezTo>
                  <a:cubicBezTo>
                    <a:pt x="581" y="1722"/>
                    <a:pt x="830" y="2133"/>
                    <a:pt x="1098" y="2525"/>
                  </a:cubicBezTo>
                  <a:cubicBezTo>
                    <a:pt x="920" y="2650"/>
                    <a:pt x="786" y="2802"/>
                    <a:pt x="670" y="2962"/>
                  </a:cubicBezTo>
                  <a:cubicBezTo>
                    <a:pt x="946" y="2730"/>
                    <a:pt x="1267" y="2534"/>
                    <a:pt x="1562" y="2338"/>
                  </a:cubicBezTo>
                  <a:cubicBezTo>
                    <a:pt x="1009" y="1562"/>
                    <a:pt x="393" y="78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20702" y="4520051"/>
              <a:ext cx="22993" cy="32330"/>
            </a:xfrm>
            <a:custGeom>
              <a:avLst/>
              <a:gdLst/>
              <a:ahLst/>
              <a:cxnLst/>
              <a:rect l="l" t="t" r="r" b="b"/>
              <a:pathLst>
                <a:path w="394" h="554" extrusionOk="0">
                  <a:moveTo>
                    <a:pt x="126" y="1"/>
                  </a:moveTo>
                  <a:lnTo>
                    <a:pt x="126" y="1"/>
                  </a:lnTo>
                  <a:cubicBezTo>
                    <a:pt x="179" y="81"/>
                    <a:pt x="242" y="161"/>
                    <a:pt x="304" y="242"/>
                  </a:cubicBezTo>
                  <a:cubicBezTo>
                    <a:pt x="206" y="349"/>
                    <a:pt x="108" y="456"/>
                    <a:pt x="1" y="554"/>
                  </a:cubicBezTo>
                  <a:cubicBezTo>
                    <a:pt x="135" y="456"/>
                    <a:pt x="268" y="358"/>
                    <a:pt x="393" y="242"/>
                  </a:cubicBezTo>
                  <a:cubicBezTo>
                    <a:pt x="304" y="161"/>
                    <a:pt x="215" y="8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5337" y="4132732"/>
              <a:ext cx="45869" cy="65127"/>
            </a:xfrm>
            <a:custGeom>
              <a:avLst/>
              <a:gdLst/>
              <a:ahLst/>
              <a:cxnLst/>
              <a:rect l="l" t="t" r="r" b="b"/>
              <a:pathLst>
                <a:path w="786" h="1116" extrusionOk="0">
                  <a:moveTo>
                    <a:pt x="0" y="1"/>
                  </a:moveTo>
                  <a:cubicBezTo>
                    <a:pt x="241" y="366"/>
                    <a:pt x="509" y="741"/>
                    <a:pt x="785" y="1116"/>
                  </a:cubicBezTo>
                  <a:cubicBezTo>
                    <a:pt x="571" y="777"/>
                    <a:pt x="402" y="438"/>
                    <a:pt x="268" y="90"/>
                  </a:cubicBezTo>
                  <a:cubicBezTo>
                    <a:pt x="178" y="63"/>
                    <a:pt x="89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44195" y="4047355"/>
              <a:ext cx="49487" cy="67228"/>
            </a:xfrm>
            <a:custGeom>
              <a:avLst/>
              <a:gdLst/>
              <a:ahLst/>
              <a:cxnLst/>
              <a:rect l="l" t="t" r="r" b="b"/>
              <a:pathLst>
                <a:path w="848" h="1152" extrusionOk="0">
                  <a:moveTo>
                    <a:pt x="0" y="1"/>
                  </a:moveTo>
                  <a:cubicBezTo>
                    <a:pt x="90" y="349"/>
                    <a:pt x="250" y="696"/>
                    <a:pt x="446" y="1044"/>
                  </a:cubicBezTo>
                  <a:cubicBezTo>
                    <a:pt x="469" y="1031"/>
                    <a:pt x="493" y="1024"/>
                    <a:pt x="519" y="1024"/>
                  </a:cubicBezTo>
                  <a:cubicBezTo>
                    <a:pt x="544" y="1024"/>
                    <a:pt x="571" y="1031"/>
                    <a:pt x="598" y="1044"/>
                  </a:cubicBezTo>
                  <a:cubicBezTo>
                    <a:pt x="678" y="1089"/>
                    <a:pt x="768" y="1125"/>
                    <a:pt x="848" y="1151"/>
                  </a:cubicBezTo>
                  <a:cubicBezTo>
                    <a:pt x="741" y="786"/>
                    <a:pt x="687" y="402"/>
                    <a:pt x="669" y="18"/>
                  </a:cubicBezTo>
                  <a:cubicBezTo>
                    <a:pt x="437" y="10"/>
                    <a:pt x="21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164012" y="4674173"/>
              <a:ext cx="96348" cy="111988"/>
            </a:xfrm>
            <a:custGeom>
              <a:avLst/>
              <a:gdLst/>
              <a:ahLst/>
              <a:cxnLst/>
              <a:rect l="l" t="t" r="r" b="b"/>
              <a:pathLst>
                <a:path w="1651" h="1919" extrusionOk="0">
                  <a:moveTo>
                    <a:pt x="661" y="1"/>
                  </a:moveTo>
                  <a:cubicBezTo>
                    <a:pt x="304" y="447"/>
                    <a:pt x="63" y="955"/>
                    <a:pt x="0" y="1544"/>
                  </a:cubicBezTo>
                  <a:cubicBezTo>
                    <a:pt x="36" y="1669"/>
                    <a:pt x="81" y="1794"/>
                    <a:pt x="161" y="1919"/>
                  </a:cubicBezTo>
                  <a:cubicBezTo>
                    <a:pt x="420" y="1856"/>
                    <a:pt x="687" y="1794"/>
                    <a:pt x="955" y="1713"/>
                  </a:cubicBezTo>
                  <a:cubicBezTo>
                    <a:pt x="955" y="1713"/>
                    <a:pt x="946" y="1704"/>
                    <a:pt x="946" y="1704"/>
                  </a:cubicBezTo>
                  <a:cubicBezTo>
                    <a:pt x="652" y="1009"/>
                    <a:pt x="1089" y="473"/>
                    <a:pt x="1651" y="18"/>
                  </a:cubicBezTo>
                  <a:lnTo>
                    <a:pt x="1651" y="18"/>
                  </a:lnTo>
                  <a:cubicBezTo>
                    <a:pt x="1348" y="27"/>
                    <a:pt x="1053" y="36"/>
                    <a:pt x="759" y="36"/>
                  </a:cubicBezTo>
                  <a:cubicBezTo>
                    <a:pt x="714" y="36"/>
                    <a:pt x="687" y="18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86421" y="4795498"/>
              <a:ext cx="31280" cy="12780"/>
            </a:xfrm>
            <a:custGeom>
              <a:avLst/>
              <a:gdLst/>
              <a:ahLst/>
              <a:cxnLst/>
              <a:rect l="l" t="t" r="r" b="b"/>
              <a:pathLst>
                <a:path w="536" h="219" extrusionOk="0">
                  <a:moveTo>
                    <a:pt x="535" y="0"/>
                  </a:moveTo>
                  <a:lnTo>
                    <a:pt x="535" y="0"/>
                  </a:lnTo>
                  <a:cubicBezTo>
                    <a:pt x="357" y="45"/>
                    <a:pt x="179" y="89"/>
                    <a:pt x="0" y="134"/>
                  </a:cubicBezTo>
                  <a:cubicBezTo>
                    <a:pt x="68" y="193"/>
                    <a:pt x="142" y="218"/>
                    <a:pt x="213" y="218"/>
                  </a:cubicBezTo>
                  <a:cubicBezTo>
                    <a:pt x="346" y="218"/>
                    <a:pt x="471" y="128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359743" y="4235850"/>
              <a:ext cx="137607" cy="578906"/>
            </a:xfrm>
            <a:custGeom>
              <a:avLst/>
              <a:gdLst/>
              <a:ahLst/>
              <a:cxnLst/>
              <a:rect l="l" t="t" r="r" b="b"/>
              <a:pathLst>
                <a:path w="2358" h="9920" extrusionOk="0">
                  <a:moveTo>
                    <a:pt x="1" y="0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661" y="937"/>
                    <a:pt x="1232" y="1873"/>
                    <a:pt x="1232" y="2837"/>
                  </a:cubicBezTo>
                  <a:cubicBezTo>
                    <a:pt x="1241" y="3809"/>
                    <a:pt x="795" y="4523"/>
                    <a:pt x="179" y="5121"/>
                  </a:cubicBezTo>
                  <a:cubicBezTo>
                    <a:pt x="429" y="5370"/>
                    <a:pt x="670" y="5620"/>
                    <a:pt x="857" y="5906"/>
                  </a:cubicBezTo>
                  <a:cubicBezTo>
                    <a:pt x="1589" y="6994"/>
                    <a:pt x="2142" y="8511"/>
                    <a:pt x="1401" y="9733"/>
                  </a:cubicBezTo>
                  <a:cubicBezTo>
                    <a:pt x="1369" y="9789"/>
                    <a:pt x="1320" y="9812"/>
                    <a:pt x="1270" y="9812"/>
                  </a:cubicBezTo>
                  <a:cubicBezTo>
                    <a:pt x="1154" y="9812"/>
                    <a:pt x="1032" y="9686"/>
                    <a:pt x="1107" y="9554"/>
                  </a:cubicBezTo>
                  <a:cubicBezTo>
                    <a:pt x="1410" y="9073"/>
                    <a:pt x="1482" y="8537"/>
                    <a:pt x="1401" y="8002"/>
                  </a:cubicBezTo>
                  <a:lnTo>
                    <a:pt x="1401" y="8002"/>
                  </a:lnTo>
                  <a:cubicBezTo>
                    <a:pt x="1250" y="8091"/>
                    <a:pt x="1089" y="8181"/>
                    <a:pt x="920" y="8261"/>
                  </a:cubicBezTo>
                  <a:cubicBezTo>
                    <a:pt x="929" y="8413"/>
                    <a:pt x="929" y="8555"/>
                    <a:pt x="929" y="8707"/>
                  </a:cubicBezTo>
                  <a:cubicBezTo>
                    <a:pt x="929" y="8943"/>
                    <a:pt x="825" y="9093"/>
                    <a:pt x="950" y="9093"/>
                  </a:cubicBezTo>
                  <a:cubicBezTo>
                    <a:pt x="976" y="9093"/>
                    <a:pt x="1013" y="9087"/>
                    <a:pt x="1062" y="9073"/>
                  </a:cubicBezTo>
                  <a:lnTo>
                    <a:pt x="1062" y="9073"/>
                  </a:lnTo>
                  <a:cubicBezTo>
                    <a:pt x="679" y="9189"/>
                    <a:pt x="607" y="9849"/>
                    <a:pt x="1062" y="9911"/>
                  </a:cubicBezTo>
                  <a:cubicBezTo>
                    <a:pt x="1101" y="9917"/>
                    <a:pt x="1139" y="9919"/>
                    <a:pt x="1174" y="9919"/>
                  </a:cubicBezTo>
                  <a:cubicBezTo>
                    <a:pt x="2357" y="9919"/>
                    <a:pt x="1795" y="6984"/>
                    <a:pt x="1526" y="6361"/>
                  </a:cubicBezTo>
                  <a:cubicBezTo>
                    <a:pt x="1348" y="5950"/>
                    <a:pt x="1062" y="5522"/>
                    <a:pt x="741" y="5094"/>
                  </a:cubicBezTo>
                  <a:cubicBezTo>
                    <a:pt x="1143" y="4461"/>
                    <a:pt x="1437" y="3765"/>
                    <a:pt x="1526" y="3024"/>
                  </a:cubicBezTo>
                  <a:cubicBezTo>
                    <a:pt x="1678" y="1891"/>
                    <a:pt x="697" y="83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03020" y="4462277"/>
              <a:ext cx="97924" cy="59933"/>
            </a:xfrm>
            <a:custGeom>
              <a:avLst/>
              <a:gdLst/>
              <a:ahLst/>
              <a:cxnLst/>
              <a:rect l="l" t="t" r="r" b="b"/>
              <a:pathLst>
                <a:path w="1678" h="1027" extrusionOk="0">
                  <a:moveTo>
                    <a:pt x="1678" y="1"/>
                  </a:moveTo>
                  <a:cubicBezTo>
                    <a:pt x="1570" y="36"/>
                    <a:pt x="1472" y="63"/>
                    <a:pt x="1365" y="81"/>
                  </a:cubicBezTo>
                  <a:cubicBezTo>
                    <a:pt x="1303" y="215"/>
                    <a:pt x="1240" y="340"/>
                    <a:pt x="1169" y="465"/>
                  </a:cubicBezTo>
                  <a:cubicBezTo>
                    <a:pt x="1098" y="366"/>
                    <a:pt x="1017" y="259"/>
                    <a:pt x="946" y="152"/>
                  </a:cubicBezTo>
                  <a:cubicBezTo>
                    <a:pt x="751" y="180"/>
                    <a:pt x="552" y="194"/>
                    <a:pt x="354" y="194"/>
                  </a:cubicBezTo>
                  <a:cubicBezTo>
                    <a:pt x="236" y="194"/>
                    <a:pt x="117" y="189"/>
                    <a:pt x="0" y="179"/>
                  </a:cubicBezTo>
                  <a:lnTo>
                    <a:pt x="0" y="179"/>
                  </a:lnTo>
                  <a:cubicBezTo>
                    <a:pt x="286" y="473"/>
                    <a:pt x="607" y="750"/>
                    <a:pt x="919" y="1027"/>
                  </a:cubicBezTo>
                  <a:cubicBezTo>
                    <a:pt x="1231" y="732"/>
                    <a:pt x="1508" y="393"/>
                    <a:pt x="1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261878" y="4384720"/>
              <a:ext cx="83860" cy="69154"/>
            </a:xfrm>
            <a:custGeom>
              <a:avLst/>
              <a:gdLst/>
              <a:ahLst/>
              <a:cxnLst/>
              <a:rect l="l" t="t" r="r" b="b"/>
              <a:pathLst>
                <a:path w="1437" h="1185" extrusionOk="0">
                  <a:moveTo>
                    <a:pt x="1" y="0"/>
                  </a:moveTo>
                  <a:cubicBezTo>
                    <a:pt x="81" y="402"/>
                    <a:pt x="215" y="794"/>
                    <a:pt x="384" y="1151"/>
                  </a:cubicBezTo>
                  <a:cubicBezTo>
                    <a:pt x="384" y="1151"/>
                    <a:pt x="393" y="1160"/>
                    <a:pt x="393" y="1160"/>
                  </a:cubicBezTo>
                  <a:cubicBezTo>
                    <a:pt x="420" y="1142"/>
                    <a:pt x="447" y="1142"/>
                    <a:pt x="482" y="1142"/>
                  </a:cubicBezTo>
                  <a:cubicBezTo>
                    <a:pt x="678" y="1170"/>
                    <a:pt x="876" y="1184"/>
                    <a:pt x="1076" y="1184"/>
                  </a:cubicBezTo>
                  <a:cubicBezTo>
                    <a:pt x="1196" y="1184"/>
                    <a:pt x="1316" y="1179"/>
                    <a:pt x="1437" y="1169"/>
                  </a:cubicBezTo>
                  <a:cubicBezTo>
                    <a:pt x="1214" y="821"/>
                    <a:pt x="1027" y="482"/>
                    <a:pt x="893" y="134"/>
                  </a:cubicBezTo>
                  <a:cubicBezTo>
                    <a:pt x="598" y="108"/>
                    <a:pt x="295" y="7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57734" y="4311773"/>
              <a:ext cx="50538" cy="60517"/>
            </a:xfrm>
            <a:custGeom>
              <a:avLst/>
              <a:gdLst/>
              <a:ahLst/>
              <a:cxnLst/>
              <a:rect l="l" t="t" r="r" b="b"/>
              <a:pathLst>
                <a:path w="866" h="1037" extrusionOk="0">
                  <a:moveTo>
                    <a:pt x="182" y="1"/>
                  </a:moveTo>
                  <a:cubicBezTo>
                    <a:pt x="163" y="1"/>
                    <a:pt x="144" y="1"/>
                    <a:pt x="125" y="2"/>
                  </a:cubicBezTo>
                  <a:cubicBezTo>
                    <a:pt x="89" y="55"/>
                    <a:pt x="63" y="117"/>
                    <a:pt x="27" y="171"/>
                  </a:cubicBezTo>
                  <a:cubicBezTo>
                    <a:pt x="0" y="403"/>
                    <a:pt x="0" y="644"/>
                    <a:pt x="18" y="885"/>
                  </a:cubicBezTo>
                  <a:cubicBezTo>
                    <a:pt x="295" y="956"/>
                    <a:pt x="580" y="1001"/>
                    <a:pt x="866" y="1036"/>
                  </a:cubicBezTo>
                  <a:cubicBezTo>
                    <a:pt x="794" y="724"/>
                    <a:pt x="785" y="421"/>
                    <a:pt x="866" y="109"/>
                  </a:cubicBezTo>
                  <a:cubicBezTo>
                    <a:pt x="643" y="51"/>
                    <a:pt x="419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114525" y="3992208"/>
              <a:ext cx="382242" cy="988868"/>
            </a:xfrm>
            <a:custGeom>
              <a:avLst/>
              <a:gdLst/>
              <a:ahLst/>
              <a:cxnLst/>
              <a:rect l="l" t="t" r="r" b="b"/>
              <a:pathLst>
                <a:path w="6550" h="16945" extrusionOk="0">
                  <a:moveTo>
                    <a:pt x="2222" y="946"/>
                  </a:moveTo>
                  <a:cubicBezTo>
                    <a:pt x="2436" y="946"/>
                    <a:pt x="2659" y="955"/>
                    <a:pt x="2891" y="963"/>
                  </a:cubicBezTo>
                  <a:cubicBezTo>
                    <a:pt x="3891" y="999"/>
                    <a:pt x="5015" y="1115"/>
                    <a:pt x="5826" y="1606"/>
                  </a:cubicBezTo>
                  <a:cubicBezTo>
                    <a:pt x="5844" y="1615"/>
                    <a:pt x="5862" y="1615"/>
                    <a:pt x="5880" y="1624"/>
                  </a:cubicBezTo>
                  <a:cubicBezTo>
                    <a:pt x="5755" y="1936"/>
                    <a:pt x="5594" y="2239"/>
                    <a:pt x="5407" y="2516"/>
                  </a:cubicBezTo>
                  <a:cubicBezTo>
                    <a:pt x="4631" y="2364"/>
                    <a:pt x="3801" y="2391"/>
                    <a:pt x="3070" y="2096"/>
                  </a:cubicBezTo>
                  <a:cubicBezTo>
                    <a:pt x="2990" y="2070"/>
                    <a:pt x="2900" y="2034"/>
                    <a:pt x="2820" y="1989"/>
                  </a:cubicBezTo>
                  <a:cubicBezTo>
                    <a:pt x="2793" y="1976"/>
                    <a:pt x="2766" y="1969"/>
                    <a:pt x="2741" y="1969"/>
                  </a:cubicBezTo>
                  <a:cubicBezTo>
                    <a:pt x="2715" y="1969"/>
                    <a:pt x="2691" y="1976"/>
                    <a:pt x="2668" y="1989"/>
                  </a:cubicBezTo>
                  <a:cubicBezTo>
                    <a:pt x="2472" y="1641"/>
                    <a:pt x="2312" y="1294"/>
                    <a:pt x="2222" y="946"/>
                  </a:cubicBezTo>
                  <a:close/>
                  <a:moveTo>
                    <a:pt x="2927" y="2409"/>
                  </a:moveTo>
                  <a:cubicBezTo>
                    <a:pt x="3016" y="2444"/>
                    <a:pt x="3105" y="2471"/>
                    <a:pt x="3195" y="2498"/>
                  </a:cubicBezTo>
                  <a:cubicBezTo>
                    <a:pt x="3837" y="2694"/>
                    <a:pt x="4524" y="2703"/>
                    <a:pt x="5184" y="2819"/>
                  </a:cubicBezTo>
                  <a:cubicBezTo>
                    <a:pt x="4890" y="3203"/>
                    <a:pt x="4533" y="3542"/>
                    <a:pt x="4131" y="3827"/>
                  </a:cubicBezTo>
                  <a:cubicBezTo>
                    <a:pt x="4096" y="3854"/>
                    <a:pt x="4051" y="3881"/>
                    <a:pt x="4007" y="3916"/>
                  </a:cubicBezTo>
                  <a:cubicBezTo>
                    <a:pt x="3908" y="3783"/>
                    <a:pt x="3810" y="3649"/>
                    <a:pt x="3712" y="3524"/>
                  </a:cubicBezTo>
                  <a:cubicBezTo>
                    <a:pt x="3436" y="3149"/>
                    <a:pt x="3168" y="2774"/>
                    <a:pt x="2927" y="2409"/>
                  </a:cubicBezTo>
                  <a:close/>
                  <a:moveTo>
                    <a:pt x="3935" y="4362"/>
                  </a:moveTo>
                  <a:cubicBezTo>
                    <a:pt x="4221" y="4773"/>
                    <a:pt x="4479" y="5183"/>
                    <a:pt x="4685" y="5602"/>
                  </a:cubicBezTo>
                  <a:cubicBezTo>
                    <a:pt x="4524" y="5593"/>
                    <a:pt x="4372" y="5567"/>
                    <a:pt x="4212" y="5531"/>
                  </a:cubicBezTo>
                  <a:cubicBezTo>
                    <a:pt x="3953" y="5460"/>
                    <a:pt x="3694" y="5362"/>
                    <a:pt x="3427" y="5281"/>
                  </a:cubicBezTo>
                  <a:cubicBezTo>
                    <a:pt x="3239" y="5219"/>
                    <a:pt x="3052" y="5174"/>
                    <a:pt x="2865" y="5147"/>
                  </a:cubicBezTo>
                  <a:cubicBezTo>
                    <a:pt x="3141" y="4880"/>
                    <a:pt x="3480" y="4657"/>
                    <a:pt x="3801" y="4452"/>
                  </a:cubicBezTo>
                  <a:cubicBezTo>
                    <a:pt x="3846" y="4425"/>
                    <a:pt x="3891" y="4389"/>
                    <a:pt x="3935" y="4362"/>
                  </a:cubicBezTo>
                  <a:close/>
                  <a:moveTo>
                    <a:pt x="2636" y="5477"/>
                  </a:moveTo>
                  <a:cubicBezTo>
                    <a:pt x="2873" y="5477"/>
                    <a:pt x="3097" y="5527"/>
                    <a:pt x="3320" y="5585"/>
                  </a:cubicBezTo>
                  <a:cubicBezTo>
                    <a:pt x="3703" y="5701"/>
                    <a:pt x="4078" y="5861"/>
                    <a:pt x="4479" y="5924"/>
                  </a:cubicBezTo>
                  <a:cubicBezTo>
                    <a:pt x="4595" y="5932"/>
                    <a:pt x="4711" y="5941"/>
                    <a:pt x="4836" y="5941"/>
                  </a:cubicBezTo>
                  <a:cubicBezTo>
                    <a:pt x="4899" y="6084"/>
                    <a:pt x="4943" y="6236"/>
                    <a:pt x="4988" y="6387"/>
                  </a:cubicBezTo>
                  <a:cubicBezTo>
                    <a:pt x="4952" y="6396"/>
                    <a:pt x="4916" y="6405"/>
                    <a:pt x="4890" y="6441"/>
                  </a:cubicBezTo>
                  <a:cubicBezTo>
                    <a:pt x="4854" y="6477"/>
                    <a:pt x="4809" y="6503"/>
                    <a:pt x="4756" y="6521"/>
                  </a:cubicBezTo>
                  <a:cubicBezTo>
                    <a:pt x="4634" y="6574"/>
                    <a:pt x="4467" y="6591"/>
                    <a:pt x="4295" y="6591"/>
                  </a:cubicBezTo>
                  <a:cubicBezTo>
                    <a:pt x="4027" y="6591"/>
                    <a:pt x="3745" y="6550"/>
                    <a:pt x="3587" y="6539"/>
                  </a:cubicBezTo>
                  <a:cubicBezTo>
                    <a:pt x="3498" y="6530"/>
                    <a:pt x="3409" y="6521"/>
                    <a:pt x="3320" y="6512"/>
                  </a:cubicBezTo>
                  <a:cubicBezTo>
                    <a:pt x="3034" y="6477"/>
                    <a:pt x="2749" y="6432"/>
                    <a:pt x="2472" y="6361"/>
                  </a:cubicBezTo>
                  <a:cubicBezTo>
                    <a:pt x="2427" y="6343"/>
                    <a:pt x="2374" y="6334"/>
                    <a:pt x="2320" y="6316"/>
                  </a:cubicBezTo>
                  <a:lnTo>
                    <a:pt x="2320" y="6307"/>
                  </a:lnTo>
                  <a:cubicBezTo>
                    <a:pt x="2320" y="6057"/>
                    <a:pt x="2383" y="5843"/>
                    <a:pt x="2481" y="5647"/>
                  </a:cubicBezTo>
                  <a:cubicBezTo>
                    <a:pt x="2517" y="5593"/>
                    <a:pt x="2543" y="5531"/>
                    <a:pt x="2579" y="5478"/>
                  </a:cubicBezTo>
                  <a:cubicBezTo>
                    <a:pt x="2598" y="5477"/>
                    <a:pt x="2617" y="5477"/>
                    <a:pt x="2636" y="5477"/>
                  </a:cubicBezTo>
                  <a:close/>
                  <a:moveTo>
                    <a:pt x="2356" y="6682"/>
                  </a:moveTo>
                  <a:cubicBezTo>
                    <a:pt x="2410" y="6700"/>
                    <a:pt x="2472" y="6718"/>
                    <a:pt x="2526" y="6726"/>
                  </a:cubicBezTo>
                  <a:cubicBezTo>
                    <a:pt x="2820" y="6798"/>
                    <a:pt x="3123" y="6834"/>
                    <a:pt x="3418" y="6860"/>
                  </a:cubicBezTo>
                  <a:cubicBezTo>
                    <a:pt x="3560" y="6878"/>
                    <a:pt x="3703" y="6887"/>
                    <a:pt x="3846" y="6896"/>
                  </a:cubicBezTo>
                  <a:cubicBezTo>
                    <a:pt x="3974" y="6905"/>
                    <a:pt x="4136" y="6917"/>
                    <a:pt x="4304" y="6917"/>
                  </a:cubicBezTo>
                  <a:cubicBezTo>
                    <a:pt x="4485" y="6917"/>
                    <a:pt x="4674" y="6902"/>
                    <a:pt x="4836" y="6851"/>
                  </a:cubicBezTo>
                  <a:cubicBezTo>
                    <a:pt x="4916" y="6825"/>
                    <a:pt x="4997" y="6789"/>
                    <a:pt x="5059" y="6735"/>
                  </a:cubicBezTo>
                  <a:cubicBezTo>
                    <a:pt x="5086" y="6923"/>
                    <a:pt x="5095" y="7110"/>
                    <a:pt x="5086" y="7297"/>
                  </a:cubicBezTo>
                  <a:cubicBezTo>
                    <a:pt x="5086" y="7422"/>
                    <a:pt x="5059" y="7538"/>
                    <a:pt x="5032" y="7654"/>
                  </a:cubicBezTo>
                  <a:cubicBezTo>
                    <a:pt x="4934" y="7690"/>
                    <a:pt x="4836" y="7726"/>
                    <a:pt x="4738" y="7752"/>
                  </a:cubicBezTo>
                  <a:cubicBezTo>
                    <a:pt x="4488" y="7824"/>
                    <a:pt x="4221" y="7868"/>
                    <a:pt x="3962" y="7895"/>
                  </a:cubicBezTo>
                  <a:cubicBezTo>
                    <a:pt x="3841" y="7905"/>
                    <a:pt x="3721" y="7910"/>
                    <a:pt x="3601" y="7910"/>
                  </a:cubicBezTo>
                  <a:cubicBezTo>
                    <a:pt x="3401" y="7910"/>
                    <a:pt x="3203" y="7896"/>
                    <a:pt x="3007" y="7868"/>
                  </a:cubicBezTo>
                  <a:cubicBezTo>
                    <a:pt x="2972" y="7868"/>
                    <a:pt x="2945" y="7868"/>
                    <a:pt x="2918" y="7886"/>
                  </a:cubicBezTo>
                  <a:cubicBezTo>
                    <a:pt x="2918" y="7886"/>
                    <a:pt x="2909" y="7877"/>
                    <a:pt x="2909" y="7877"/>
                  </a:cubicBezTo>
                  <a:cubicBezTo>
                    <a:pt x="2633" y="7529"/>
                    <a:pt x="2427" y="7146"/>
                    <a:pt x="2356" y="6682"/>
                  </a:cubicBezTo>
                  <a:close/>
                  <a:moveTo>
                    <a:pt x="4908" y="8056"/>
                  </a:moveTo>
                  <a:lnTo>
                    <a:pt x="4908" y="8056"/>
                  </a:lnTo>
                  <a:cubicBezTo>
                    <a:pt x="4738" y="8448"/>
                    <a:pt x="4461" y="8787"/>
                    <a:pt x="4149" y="9082"/>
                  </a:cubicBezTo>
                  <a:cubicBezTo>
                    <a:pt x="3837" y="8805"/>
                    <a:pt x="3516" y="8528"/>
                    <a:pt x="3230" y="8234"/>
                  </a:cubicBezTo>
                  <a:lnTo>
                    <a:pt x="3230" y="8234"/>
                  </a:lnTo>
                  <a:cubicBezTo>
                    <a:pt x="3347" y="8244"/>
                    <a:pt x="3466" y="8249"/>
                    <a:pt x="3584" y="8249"/>
                  </a:cubicBezTo>
                  <a:cubicBezTo>
                    <a:pt x="3782" y="8249"/>
                    <a:pt x="3981" y="8235"/>
                    <a:pt x="4176" y="8207"/>
                  </a:cubicBezTo>
                  <a:cubicBezTo>
                    <a:pt x="4319" y="8189"/>
                    <a:pt x="4453" y="8172"/>
                    <a:pt x="4595" y="8136"/>
                  </a:cubicBezTo>
                  <a:cubicBezTo>
                    <a:pt x="4702" y="8118"/>
                    <a:pt x="4800" y="8091"/>
                    <a:pt x="4908" y="8056"/>
                  </a:cubicBezTo>
                  <a:close/>
                  <a:moveTo>
                    <a:pt x="4149" y="9510"/>
                  </a:moveTo>
                  <a:cubicBezTo>
                    <a:pt x="4310" y="9688"/>
                    <a:pt x="4479" y="9876"/>
                    <a:pt x="4631" y="10072"/>
                  </a:cubicBezTo>
                  <a:cubicBezTo>
                    <a:pt x="4577" y="10099"/>
                    <a:pt x="4524" y="10108"/>
                    <a:pt x="4470" y="10125"/>
                  </a:cubicBezTo>
                  <a:cubicBezTo>
                    <a:pt x="4408" y="10134"/>
                    <a:pt x="4354" y="10143"/>
                    <a:pt x="4292" y="10152"/>
                  </a:cubicBezTo>
                  <a:cubicBezTo>
                    <a:pt x="4198" y="10161"/>
                    <a:pt x="4102" y="10163"/>
                    <a:pt x="4009" y="10163"/>
                  </a:cubicBezTo>
                  <a:cubicBezTo>
                    <a:pt x="3915" y="10163"/>
                    <a:pt x="3824" y="10161"/>
                    <a:pt x="3739" y="10161"/>
                  </a:cubicBezTo>
                  <a:cubicBezTo>
                    <a:pt x="3605" y="10161"/>
                    <a:pt x="3471" y="10152"/>
                    <a:pt x="3337" y="10152"/>
                  </a:cubicBezTo>
                  <a:cubicBezTo>
                    <a:pt x="3614" y="9947"/>
                    <a:pt x="3891" y="9742"/>
                    <a:pt x="4149" y="9510"/>
                  </a:cubicBezTo>
                  <a:close/>
                  <a:moveTo>
                    <a:pt x="4836" y="10348"/>
                  </a:moveTo>
                  <a:cubicBezTo>
                    <a:pt x="4970" y="10545"/>
                    <a:pt x="5095" y="10750"/>
                    <a:pt x="5202" y="10964"/>
                  </a:cubicBezTo>
                  <a:cubicBezTo>
                    <a:pt x="5113" y="10982"/>
                    <a:pt x="5032" y="11009"/>
                    <a:pt x="4952" y="11026"/>
                  </a:cubicBezTo>
                  <a:cubicBezTo>
                    <a:pt x="4310" y="11196"/>
                    <a:pt x="3650" y="11285"/>
                    <a:pt x="2990" y="11330"/>
                  </a:cubicBezTo>
                  <a:cubicBezTo>
                    <a:pt x="2579" y="11356"/>
                    <a:pt x="2178" y="11374"/>
                    <a:pt x="1776" y="11374"/>
                  </a:cubicBezTo>
                  <a:cubicBezTo>
                    <a:pt x="2044" y="11098"/>
                    <a:pt x="2347" y="10848"/>
                    <a:pt x="2668" y="10625"/>
                  </a:cubicBezTo>
                  <a:cubicBezTo>
                    <a:pt x="2731" y="10571"/>
                    <a:pt x="2802" y="10527"/>
                    <a:pt x="2874" y="10473"/>
                  </a:cubicBezTo>
                  <a:cubicBezTo>
                    <a:pt x="3213" y="10491"/>
                    <a:pt x="3587" y="10536"/>
                    <a:pt x="3962" y="10536"/>
                  </a:cubicBezTo>
                  <a:cubicBezTo>
                    <a:pt x="4203" y="10527"/>
                    <a:pt x="4444" y="10500"/>
                    <a:pt x="4658" y="10429"/>
                  </a:cubicBezTo>
                  <a:cubicBezTo>
                    <a:pt x="4720" y="10402"/>
                    <a:pt x="4774" y="10384"/>
                    <a:pt x="4836" y="10348"/>
                  </a:cubicBezTo>
                  <a:close/>
                  <a:moveTo>
                    <a:pt x="5345" y="11276"/>
                  </a:moveTo>
                  <a:cubicBezTo>
                    <a:pt x="5425" y="11463"/>
                    <a:pt x="5487" y="11651"/>
                    <a:pt x="5541" y="11838"/>
                  </a:cubicBezTo>
                  <a:cubicBezTo>
                    <a:pt x="5523" y="11847"/>
                    <a:pt x="5505" y="11847"/>
                    <a:pt x="5487" y="11856"/>
                  </a:cubicBezTo>
                  <a:cubicBezTo>
                    <a:pt x="5363" y="11927"/>
                    <a:pt x="5238" y="11990"/>
                    <a:pt x="5113" y="12061"/>
                  </a:cubicBezTo>
                  <a:cubicBezTo>
                    <a:pt x="4069" y="12623"/>
                    <a:pt x="2945" y="13087"/>
                    <a:pt x="1803" y="13408"/>
                  </a:cubicBezTo>
                  <a:cubicBezTo>
                    <a:pt x="1535" y="13480"/>
                    <a:pt x="1268" y="13542"/>
                    <a:pt x="1009" y="13605"/>
                  </a:cubicBezTo>
                  <a:cubicBezTo>
                    <a:pt x="947" y="13613"/>
                    <a:pt x="884" y="13631"/>
                    <a:pt x="831" y="13640"/>
                  </a:cubicBezTo>
                  <a:cubicBezTo>
                    <a:pt x="822" y="13497"/>
                    <a:pt x="831" y="13364"/>
                    <a:pt x="848" y="13230"/>
                  </a:cubicBezTo>
                  <a:cubicBezTo>
                    <a:pt x="911" y="12641"/>
                    <a:pt x="1152" y="12133"/>
                    <a:pt x="1509" y="11687"/>
                  </a:cubicBezTo>
                  <a:cubicBezTo>
                    <a:pt x="1535" y="11704"/>
                    <a:pt x="1562" y="11722"/>
                    <a:pt x="1607" y="11722"/>
                  </a:cubicBezTo>
                  <a:cubicBezTo>
                    <a:pt x="1901" y="11722"/>
                    <a:pt x="2196" y="11713"/>
                    <a:pt x="2499" y="11704"/>
                  </a:cubicBezTo>
                  <a:cubicBezTo>
                    <a:pt x="3355" y="11669"/>
                    <a:pt x="4221" y="11571"/>
                    <a:pt x="5050" y="11356"/>
                  </a:cubicBezTo>
                  <a:cubicBezTo>
                    <a:pt x="5148" y="11330"/>
                    <a:pt x="5247" y="11303"/>
                    <a:pt x="5345" y="11276"/>
                  </a:cubicBezTo>
                  <a:close/>
                  <a:moveTo>
                    <a:pt x="1767" y="0"/>
                  </a:moveTo>
                  <a:cubicBezTo>
                    <a:pt x="1723" y="598"/>
                    <a:pt x="1892" y="1178"/>
                    <a:pt x="2178" y="1749"/>
                  </a:cubicBezTo>
                  <a:cubicBezTo>
                    <a:pt x="2570" y="2534"/>
                    <a:pt x="3186" y="3310"/>
                    <a:pt x="3739" y="4086"/>
                  </a:cubicBezTo>
                  <a:cubicBezTo>
                    <a:pt x="3444" y="4282"/>
                    <a:pt x="3123" y="4478"/>
                    <a:pt x="2847" y="4710"/>
                  </a:cubicBezTo>
                  <a:cubicBezTo>
                    <a:pt x="2410" y="5067"/>
                    <a:pt x="2062" y="5486"/>
                    <a:pt x="1999" y="6093"/>
                  </a:cubicBezTo>
                  <a:cubicBezTo>
                    <a:pt x="1865" y="7449"/>
                    <a:pt x="2686" y="8234"/>
                    <a:pt x="3650" y="9046"/>
                  </a:cubicBezTo>
                  <a:lnTo>
                    <a:pt x="3659" y="9046"/>
                  </a:lnTo>
                  <a:cubicBezTo>
                    <a:pt x="3748" y="9126"/>
                    <a:pt x="3837" y="9206"/>
                    <a:pt x="3926" y="9287"/>
                  </a:cubicBezTo>
                  <a:cubicBezTo>
                    <a:pt x="3801" y="9403"/>
                    <a:pt x="3668" y="9501"/>
                    <a:pt x="3534" y="9599"/>
                  </a:cubicBezTo>
                  <a:cubicBezTo>
                    <a:pt x="3364" y="9733"/>
                    <a:pt x="3186" y="9858"/>
                    <a:pt x="3016" y="9974"/>
                  </a:cubicBezTo>
                  <a:cubicBezTo>
                    <a:pt x="2936" y="10027"/>
                    <a:pt x="2865" y="10081"/>
                    <a:pt x="2784" y="10134"/>
                  </a:cubicBezTo>
                  <a:lnTo>
                    <a:pt x="2740" y="10134"/>
                  </a:lnTo>
                  <a:cubicBezTo>
                    <a:pt x="2642" y="10134"/>
                    <a:pt x="2588" y="10206"/>
                    <a:pt x="2579" y="10277"/>
                  </a:cubicBezTo>
                  <a:cubicBezTo>
                    <a:pt x="1821" y="10812"/>
                    <a:pt x="1143" y="11392"/>
                    <a:pt x="741" y="12266"/>
                  </a:cubicBezTo>
                  <a:cubicBezTo>
                    <a:pt x="1" y="13899"/>
                    <a:pt x="786" y="16245"/>
                    <a:pt x="2463" y="16932"/>
                  </a:cubicBezTo>
                  <a:cubicBezTo>
                    <a:pt x="2485" y="16941"/>
                    <a:pt x="2506" y="16945"/>
                    <a:pt x="2525" y="16945"/>
                  </a:cubicBezTo>
                  <a:cubicBezTo>
                    <a:pt x="2684" y="16945"/>
                    <a:pt x="2736" y="16674"/>
                    <a:pt x="2552" y="16602"/>
                  </a:cubicBezTo>
                  <a:cubicBezTo>
                    <a:pt x="1482" y="16165"/>
                    <a:pt x="982" y="15077"/>
                    <a:pt x="857" y="13979"/>
                  </a:cubicBezTo>
                  <a:cubicBezTo>
                    <a:pt x="982" y="13961"/>
                    <a:pt x="1107" y="13926"/>
                    <a:pt x="1232" y="13899"/>
                  </a:cubicBezTo>
                  <a:cubicBezTo>
                    <a:pt x="1411" y="13854"/>
                    <a:pt x="1589" y="13810"/>
                    <a:pt x="1767" y="13765"/>
                  </a:cubicBezTo>
                  <a:cubicBezTo>
                    <a:pt x="2927" y="13453"/>
                    <a:pt x="4069" y="12998"/>
                    <a:pt x="5122" y="12436"/>
                  </a:cubicBezTo>
                  <a:cubicBezTo>
                    <a:pt x="5291" y="12356"/>
                    <a:pt x="5452" y="12266"/>
                    <a:pt x="5603" y="12177"/>
                  </a:cubicBezTo>
                  <a:lnTo>
                    <a:pt x="5603" y="12177"/>
                  </a:lnTo>
                  <a:cubicBezTo>
                    <a:pt x="5684" y="12712"/>
                    <a:pt x="5612" y="13248"/>
                    <a:pt x="5309" y="13729"/>
                  </a:cubicBezTo>
                  <a:cubicBezTo>
                    <a:pt x="5234" y="13861"/>
                    <a:pt x="5356" y="13987"/>
                    <a:pt x="5472" y="13987"/>
                  </a:cubicBezTo>
                  <a:cubicBezTo>
                    <a:pt x="5522" y="13987"/>
                    <a:pt x="5571" y="13964"/>
                    <a:pt x="5603" y="13908"/>
                  </a:cubicBezTo>
                  <a:cubicBezTo>
                    <a:pt x="6344" y="12686"/>
                    <a:pt x="5791" y="11169"/>
                    <a:pt x="5059" y="10081"/>
                  </a:cubicBezTo>
                  <a:cubicBezTo>
                    <a:pt x="4872" y="9795"/>
                    <a:pt x="4631" y="9545"/>
                    <a:pt x="4381" y="9296"/>
                  </a:cubicBezTo>
                  <a:cubicBezTo>
                    <a:pt x="4997" y="8698"/>
                    <a:pt x="5443" y="7984"/>
                    <a:pt x="5434" y="7012"/>
                  </a:cubicBezTo>
                  <a:cubicBezTo>
                    <a:pt x="5434" y="6048"/>
                    <a:pt x="4863" y="5112"/>
                    <a:pt x="4203" y="4184"/>
                  </a:cubicBezTo>
                  <a:cubicBezTo>
                    <a:pt x="4203" y="4184"/>
                    <a:pt x="4203" y="4184"/>
                    <a:pt x="4203" y="4175"/>
                  </a:cubicBezTo>
                  <a:cubicBezTo>
                    <a:pt x="4685" y="3845"/>
                    <a:pt x="5131" y="3479"/>
                    <a:pt x="5505" y="3006"/>
                  </a:cubicBezTo>
                  <a:cubicBezTo>
                    <a:pt x="6085" y="2284"/>
                    <a:pt x="6424" y="1365"/>
                    <a:pt x="6478" y="446"/>
                  </a:cubicBezTo>
                  <a:cubicBezTo>
                    <a:pt x="6549" y="375"/>
                    <a:pt x="6549" y="259"/>
                    <a:pt x="6487" y="196"/>
                  </a:cubicBezTo>
                  <a:cubicBezTo>
                    <a:pt x="6478" y="125"/>
                    <a:pt x="6478" y="62"/>
                    <a:pt x="6478" y="0"/>
                  </a:cubicBezTo>
                  <a:lnTo>
                    <a:pt x="6139" y="0"/>
                  </a:lnTo>
                  <a:cubicBezTo>
                    <a:pt x="6139" y="54"/>
                    <a:pt x="6148" y="98"/>
                    <a:pt x="6148" y="152"/>
                  </a:cubicBezTo>
                  <a:cubicBezTo>
                    <a:pt x="5719" y="152"/>
                    <a:pt x="5300" y="89"/>
                    <a:pt x="4881" y="0"/>
                  </a:cubicBezTo>
                  <a:lnTo>
                    <a:pt x="3453" y="0"/>
                  </a:lnTo>
                  <a:cubicBezTo>
                    <a:pt x="4346" y="196"/>
                    <a:pt x="5220" y="482"/>
                    <a:pt x="6139" y="491"/>
                  </a:cubicBezTo>
                  <a:cubicBezTo>
                    <a:pt x="6112" y="767"/>
                    <a:pt x="6067" y="1035"/>
                    <a:pt x="5987" y="1302"/>
                  </a:cubicBezTo>
                  <a:cubicBezTo>
                    <a:pt x="5131" y="794"/>
                    <a:pt x="3935" y="660"/>
                    <a:pt x="2882" y="624"/>
                  </a:cubicBezTo>
                  <a:cubicBezTo>
                    <a:pt x="2633" y="616"/>
                    <a:pt x="2401" y="607"/>
                    <a:pt x="2169" y="607"/>
                  </a:cubicBezTo>
                  <a:lnTo>
                    <a:pt x="2142" y="607"/>
                  </a:lnTo>
                  <a:cubicBezTo>
                    <a:pt x="2142" y="607"/>
                    <a:pt x="2142" y="598"/>
                    <a:pt x="2142" y="589"/>
                  </a:cubicBezTo>
                  <a:cubicBezTo>
                    <a:pt x="2115" y="393"/>
                    <a:pt x="2106" y="196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17643" y="3902512"/>
              <a:ext cx="181725" cy="89754"/>
            </a:xfrm>
            <a:custGeom>
              <a:avLst/>
              <a:gdLst/>
              <a:ahLst/>
              <a:cxnLst/>
              <a:rect l="l" t="t" r="r" b="b"/>
              <a:pathLst>
                <a:path w="3114" h="1538" extrusionOk="0">
                  <a:moveTo>
                    <a:pt x="742" y="1"/>
                  </a:moveTo>
                  <a:cubicBezTo>
                    <a:pt x="690" y="1"/>
                    <a:pt x="638" y="22"/>
                    <a:pt x="598" y="74"/>
                  </a:cubicBezTo>
                  <a:cubicBezTo>
                    <a:pt x="223" y="574"/>
                    <a:pt x="45" y="1055"/>
                    <a:pt x="0" y="1537"/>
                  </a:cubicBezTo>
                  <a:lnTo>
                    <a:pt x="357" y="1537"/>
                  </a:lnTo>
                  <a:cubicBezTo>
                    <a:pt x="366" y="1475"/>
                    <a:pt x="375" y="1403"/>
                    <a:pt x="384" y="1341"/>
                  </a:cubicBezTo>
                  <a:lnTo>
                    <a:pt x="402" y="1350"/>
                  </a:lnTo>
                  <a:lnTo>
                    <a:pt x="491" y="1350"/>
                  </a:lnTo>
                  <a:cubicBezTo>
                    <a:pt x="714" y="1368"/>
                    <a:pt x="928" y="1394"/>
                    <a:pt x="1151" y="1430"/>
                  </a:cubicBezTo>
                  <a:cubicBezTo>
                    <a:pt x="1330" y="1457"/>
                    <a:pt x="1508" y="1492"/>
                    <a:pt x="1686" y="1537"/>
                  </a:cubicBezTo>
                  <a:lnTo>
                    <a:pt x="3114" y="1537"/>
                  </a:lnTo>
                  <a:cubicBezTo>
                    <a:pt x="2471" y="1394"/>
                    <a:pt x="1838" y="1207"/>
                    <a:pt x="1187" y="1091"/>
                  </a:cubicBezTo>
                  <a:cubicBezTo>
                    <a:pt x="982" y="1064"/>
                    <a:pt x="776" y="1037"/>
                    <a:pt x="571" y="1020"/>
                  </a:cubicBezTo>
                  <a:cubicBezTo>
                    <a:pt x="545" y="1020"/>
                    <a:pt x="509" y="1011"/>
                    <a:pt x="473" y="1011"/>
                  </a:cubicBezTo>
                  <a:cubicBezTo>
                    <a:pt x="545" y="814"/>
                    <a:pt x="643" y="618"/>
                    <a:pt x="768" y="422"/>
                  </a:cubicBezTo>
                  <a:cubicBezTo>
                    <a:pt x="803" y="359"/>
                    <a:pt x="848" y="306"/>
                    <a:pt x="892" y="243"/>
                  </a:cubicBezTo>
                  <a:cubicBezTo>
                    <a:pt x="937" y="181"/>
                    <a:pt x="928" y="127"/>
                    <a:pt x="901" y="83"/>
                  </a:cubicBezTo>
                  <a:cubicBezTo>
                    <a:pt x="867" y="34"/>
                    <a:pt x="805" y="1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-208549" y="1602522"/>
            <a:ext cx="430862" cy="343037"/>
            <a:chOff x="1376700" y="1639725"/>
            <a:chExt cx="275100" cy="219025"/>
          </a:xfrm>
        </p:grpSpPr>
        <p:sp>
          <p:nvSpPr>
            <p:cNvPr id="53" name="Google Shape;53;p2"/>
            <p:cNvSpPr/>
            <p:nvPr/>
          </p:nvSpPr>
          <p:spPr>
            <a:xfrm>
              <a:off x="1381100" y="1661525"/>
              <a:ext cx="147875" cy="133650"/>
            </a:xfrm>
            <a:custGeom>
              <a:avLst/>
              <a:gdLst/>
              <a:ahLst/>
              <a:cxnLst/>
              <a:rect l="l" t="t" r="r" b="b"/>
              <a:pathLst>
                <a:path w="5915" h="5346" extrusionOk="0">
                  <a:moveTo>
                    <a:pt x="1867" y="0"/>
                  </a:moveTo>
                  <a:cubicBezTo>
                    <a:pt x="1704" y="0"/>
                    <a:pt x="1541" y="44"/>
                    <a:pt x="1379" y="132"/>
                  </a:cubicBezTo>
                  <a:cubicBezTo>
                    <a:pt x="301" y="633"/>
                    <a:pt x="0" y="1861"/>
                    <a:pt x="727" y="2864"/>
                  </a:cubicBezTo>
                  <a:cubicBezTo>
                    <a:pt x="1504" y="3891"/>
                    <a:pt x="2531" y="4668"/>
                    <a:pt x="3609" y="5345"/>
                  </a:cubicBezTo>
                  <a:cubicBezTo>
                    <a:pt x="3885" y="5195"/>
                    <a:pt x="4085" y="4969"/>
                    <a:pt x="4236" y="4718"/>
                  </a:cubicBezTo>
                  <a:cubicBezTo>
                    <a:pt x="4135" y="4543"/>
                    <a:pt x="3935" y="4468"/>
                    <a:pt x="3785" y="4368"/>
                  </a:cubicBezTo>
                  <a:cubicBezTo>
                    <a:pt x="3058" y="3891"/>
                    <a:pt x="2381" y="3415"/>
                    <a:pt x="1780" y="2814"/>
                  </a:cubicBezTo>
                  <a:cubicBezTo>
                    <a:pt x="1529" y="2588"/>
                    <a:pt x="1328" y="2338"/>
                    <a:pt x="1504" y="1886"/>
                  </a:cubicBezTo>
                  <a:lnTo>
                    <a:pt x="1504" y="1886"/>
                  </a:lnTo>
                  <a:cubicBezTo>
                    <a:pt x="2306" y="3089"/>
                    <a:pt x="3534" y="3616"/>
                    <a:pt x="4637" y="4317"/>
                  </a:cubicBezTo>
                  <a:cubicBezTo>
                    <a:pt x="5163" y="3866"/>
                    <a:pt x="5514" y="3315"/>
                    <a:pt x="5790" y="2713"/>
                  </a:cubicBezTo>
                  <a:cubicBezTo>
                    <a:pt x="5915" y="2488"/>
                    <a:pt x="5915" y="2338"/>
                    <a:pt x="5689" y="2187"/>
                  </a:cubicBezTo>
                  <a:cubicBezTo>
                    <a:pt x="4587" y="1460"/>
                    <a:pt x="3509" y="733"/>
                    <a:pt x="2356" y="132"/>
                  </a:cubicBezTo>
                  <a:cubicBezTo>
                    <a:pt x="2193" y="44"/>
                    <a:pt x="2030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76700" y="1639725"/>
              <a:ext cx="275100" cy="219025"/>
            </a:xfrm>
            <a:custGeom>
              <a:avLst/>
              <a:gdLst/>
              <a:ahLst/>
              <a:cxnLst/>
              <a:rect l="l" t="t" r="r" b="b"/>
              <a:pathLst>
                <a:path w="11004" h="8761" extrusionOk="0">
                  <a:moveTo>
                    <a:pt x="2262" y="481"/>
                  </a:moveTo>
                  <a:cubicBezTo>
                    <a:pt x="2419" y="481"/>
                    <a:pt x="2576" y="519"/>
                    <a:pt x="2732" y="603"/>
                  </a:cubicBezTo>
                  <a:cubicBezTo>
                    <a:pt x="3885" y="1204"/>
                    <a:pt x="4963" y="1931"/>
                    <a:pt x="6066" y="2658"/>
                  </a:cubicBezTo>
                  <a:cubicBezTo>
                    <a:pt x="6291" y="2809"/>
                    <a:pt x="6291" y="2959"/>
                    <a:pt x="6166" y="3184"/>
                  </a:cubicBezTo>
                  <a:cubicBezTo>
                    <a:pt x="5890" y="3786"/>
                    <a:pt x="5540" y="4337"/>
                    <a:pt x="5013" y="4788"/>
                  </a:cubicBezTo>
                  <a:cubicBezTo>
                    <a:pt x="3910" y="4087"/>
                    <a:pt x="2682" y="3560"/>
                    <a:pt x="1880" y="2382"/>
                  </a:cubicBezTo>
                  <a:lnTo>
                    <a:pt x="1880" y="2382"/>
                  </a:lnTo>
                  <a:cubicBezTo>
                    <a:pt x="1705" y="2809"/>
                    <a:pt x="1905" y="3059"/>
                    <a:pt x="2131" y="3285"/>
                  </a:cubicBezTo>
                  <a:cubicBezTo>
                    <a:pt x="2758" y="3886"/>
                    <a:pt x="3434" y="4362"/>
                    <a:pt x="4161" y="4839"/>
                  </a:cubicBezTo>
                  <a:cubicBezTo>
                    <a:pt x="4311" y="4939"/>
                    <a:pt x="4512" y="5014"/>
                    <a:pt x="4612" y="5189"/>
                  </a:cubicBezTo>
                  <a:cubicBezTo>
                    <a:pt x="4462" y="5440"/>
                    <a:pt x="4261" y="5666"/>
                    <a:pt x="3986" y="5816"/>
                  </a:cubicBezTo>
                  <a:cubicBezTo>
                    <a:pt x="2908" y="5139"/>
                    <a:pt x="1880" y="4362"/>
                    <a:pt x="1103" y="3335"/>
                  </a:cubicBezTo>
                  <a:cubicBezTo>
                    <a:pt x="377" y="2332"/>
                    <a:pt x="677" y="1104"/>
                    <a:pt x="1755" y="603"/>
                  </a:cubicBezTo>
                  <a:cubicBezTo>
                    <a:pt x="1924" y="525"/>
                    <a:pt x="2093" y="481"/>
                    <a:pt x="2262" y="481"/>
                  </a:cubicBezTo>
                  <a:close/>
                  <a:moveTo>
                    <a:pt x="6642" y="3084"/>
                  </a:moveTo>
                  <a:cubicBezTo>
                    <a:pt x="7895" y="4087"/>
                    <a:pt x="9199" y="4889"/>
                    <a:pt x="10101" y="6167"/>
                  </a:cubicBezTo>
                  <a:cubicBezTo>
                    <a:pt x="10402" y="6593"/>
                    <a:pt x="10527" y="7119"/>
                    <a:pt x="10176" y="7621"/>
                  </a:cubicBezTo>
                  <a:cubicBezTo>
                    <a:pt x="9867" y="8085"/>
                    <a:pt x="9363" y="8340"/>
                    <a:pt x="8792" y="8340"/>
                  </a:cubicBezTo>
                  <a:cubicBezTo>
                    <a:pt x="8623" y="8340"/>
                    <a:pt x="8449" y="8318"/>
                    <a:pt x="8271" y="8272"/>
                  </a:cubicBezTo>
                  <a:cubicBezTo>
                    <a:pt x="7144" y="7996"/>
                    <a:pt x="6216" y="7295"/>
                    <a:pt x="5264" y="6693"/>
                  </a:cubicBezTo>
                  <a:cubicBezTo>
                    <a:pt x="4963" y="6518"/>
                    <a:pt x="4687" y="6317"/>
                    <a:pt x="4387" y="6092"/>
                  </a:cubicBezTo>
                  <a:cubicBezTo>
                    <a:pt x="4662" y="5866"/>
                    <a:pt x="4888" y="5691"/>
                    <a:pt x="5113" y="5465"/>
                  </a:cubicBezTo>
                  <a:cubicBezTo>
                    <a:pt x="6316" y="6192"/>
                    <a:pt x="7419" y="6994"/>
                    <a:pt x="8748" y="7320"/>
                  </a:cubicBezTo>
                  <a:cubicBezTo>
                    <a:pt x="7695" y="6568"/>
                    <a:pt x="6492" y="5991"/>
                    <a:pt x="5489" y="5089"/>
                  </a:cubicBezTo>
                  <a:cubicBezTo>
                    <a:pt x="5941" y="4488"/>
                    <a:pt x="6417" y="3911"/>
                    <a:pt x="6642" y="3084"/>
                  </a:cubicBezTo>
                  <a:close/>
                  <a:moveTo>
                    <a:pt x="2159" y="1"/>
                  </a:moveTo>
                  <a:cubicBezTo>
                    <a:pt x="1628" y="1"/>
                    <a:pt x="1127" y="222"/>
                    <a:pt x="753" y="628"/>
                  </a:cubicBezTo>
                  <a:cubicBezTo>
                    <a:pt x="126" y="1280"/>
                    <a:pt x="1" y="2282"/>
                    <a:pt x="402" y="3084"/>
                  </a:cubicBezTo>
                  <a:cubicBezTo>
                    <a:pt x="652" y="3560"/>
                    <a:pt x="1003" y="3936"/>
                    <a:pt x="1404" y="4287"/>
                  </a:cubicBezTo>
                  <a:cubicBezTo>
                    <a:pt x="3209" y="5941"/>
                    <a:pt x="5289" y="7194"/>
                    <a:pt x="7419" y="8423"/>
                  </a:cubicBezTo>
                  <a:cubicBezTo>
                    <a:pt x="7803" y="8648"/>
                    <a:pt x="8228" y="8752"/>
                    <a:pt x="8711" y="8752"/>
                  </a:cubicBezTo>
                  <a:cubicBezTo>
                    <a:pt x="8764" y="8752"/>
                    <a:pt x="8818" y="8751"/>
                    <a:pt x="8873" y="8748"/>
                  </a:cubicBezTo>
                  <a:cubicBezTo>
                    <a:pt x="8941" y="8757"/>
                    <a:pt x="9008" y="8761"/>
                    <a:pt x="9072" y="8761"/>
                  </a:cubicBezTo>
                  <a:cubicBezTo>
                    <a:pt x="9790" y="8761"/>
                    <a:pt x="10284" y="8266"/>
                    <a:pt x="10652" y="7646"/>
                  </a:cubicBezTo>
                  <a:cubicBezTo>
                    <a:pt x="11003" y="6994"/>
                    <a:pt x="10778" y="6392"/>
                    <a:pt x="10427" y="5816"/>
                  </a:cubicBezTo>
                  <a:cubicBezTo>
                    <a:pt x="10276" y="5590"/>
                    <a:pt x="10126" y="5390"/>
                    <a:pt x="9951" y="5215"/>
                  </a:cubicBezTo>
                  <a:cubicBezTo>
                    <a:pt x="7895" y="3260"/>
                    <a:pt x="5665" y="1555"/>
                    <a:pt x="3133" y="252"/>
                  </a:cubicBezTo>
                  <a:cubicBezTo>
                    <a:pt x="2812" y="82"/>
                    <a:pt x="2480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>
            <a:off x="8491510" y="421588"/>
            <a:ext cx="239754" cy="235827"/>
          </a:xfrm>
          <a:custGeom>
            <a:avLst/>
            <a:gdLst/>
            <a:ahLst/>
            <a:cxnLst/>
            <a:rect l="l" t="t" r="r" b="b"/>
            <a:pathLst>
              <a:path w="6593" h="6485" extrusionOk="0">
                <a:moveTo>
                  <a:pt x="5440" y="1"/>
                </a:moveTo>
                <a:cubicBezTo>
                  <a:pt x="5248" y="1"/>
                  <a:pt x="5045" y="44"/>
                  <a:pt x="4838" y="136"/>
                </a:cubicBezTo>
                <a:cubicBezTo>
                  <a:pt x="4437" y="311"/>
                  <a:pt x="4136" y="562"/>
                  <a:pt x="3936" y="938"/>
                </a:cubicBezTo>
                <a:cubicBezTo>
                  <a:pt x="3760" y="1238"/>
                  <a:pt x="3610" y="1514"/>
                  <a:pt x="3334" y="1790"/>
                </a:cubicBezTo>
                <a:cubicBezTo>
                  <a:pt x="2958" y="1339"/>
                  <a:pt x="2557" y="963"/>
                  <a:pt x="2056" y="762"/>
                </a:cubicBezTo>
                <a:cubicBezTo>
                  <a:pt x="1837" y="669"/>
                  <a:pt x="1623" y="618"/>
                  <a:pt x="1415" y="618"/>
                </a:cubicBezTo>
                <a:cubicBezTo>
                  <a:pt x="1122" y="618"/>
                  <a:pt x="841" y="718"/>
                  <a:pt x="577" y="938"/>
                </a:cubicBezTo>
                <a:cubicBezTo>
                  <a:pt x="126" y="1314"/>
                  <a:pt x="1" y="1815"/>
                  <a:pt x="101" y="2366"/>
                </a:cubicBezTo>
                <a:cubicBezTo>
                  <a:pt x="226" y="2968"/>
                  <a:pt x="502" y="3519"/>
                  <a:pt x="953" y="3970"/>
                </a:cubicBezTo>
                <a:cubicBezTo>
                  <a:pt x="1780" y="4797"/>
                  <a:pt x="2607" y="5599"/>
                  <a:pt x="3560" y="6326"/>
                </a:cubicBezTo>
                <a:cubicBezTo>
                  <a:pt x="3698" y="6433"/>
                  <a:pt x="3818" y="6485"/>
                  <a:pt x="3926" y="6485"/>
                </a:cubicBezTo>
                <a:cubicBezTo>
                  <a:pt x="4072" y="6485"/>
                  <a:pt x="4196" y="6389"/>
                  <a:pt x="4312" y="6201"/>
                </a:cubicBezTo>
                <a:cubicBezTo>
                  <a:pt x="4988" y="5123"/>
                  <a:pt x="5690" y="4071"/>
                  <a:pt x="6191" y="2868"/>
                </a:cubicBezTo>
                <a:cubicBezTo>
                  <a:pt x="6417" y="2366"/>
                  <a:pt x="6592" y="1815"/>
                  <a:pt x="6592" y="1264"/>
                </a:cubicBezTo>
                <a:cubicBezTo>
                  <a:pt x="6592" y="491"/>
                  <a:pt x="6086" y="1"/>
                  <a:pt x="54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 rot="1795654">
            <a:off x="8211851" y="3824535"/>
            <a:ext cx="580501" cy="1606435"/>
            <a:chOff x="1806525" y="1557050"/>
            <a:chExt cx="276350" cy="764750"/>
          </a:xfrm>
        </p:grpSpPr>
        <p:sp>
          <p:nvSpPr>
            <p:cNvPr id="57" name="Google Shape;57;p2"/>
            <p:cNvSpPr/>
            <p:nvPr/>
          </p:nvSpPr>
          <p:spPr>
            <a:xfrm>
              <a:off x="1869200" y="1831825"/>
              <a:ext cx="169825" cy="197675"/>
            </a:xfrm>
            <a:custGeom>
              <a:avLst/>
              <a:gdLst/>
              <a:ahLst/>
              <a:cxnLst/>
              <a:rect l="l" t="t" r="r" b="b"/>
              <a:pathLst>
                <a:path w="6793" h="7907" extrusionOk="0">
                  <a:moveTo>
                    <a:pt x="2757" y="1"/>
                  </a:moveTo>
                  <a:cubicBezTo>
                    <a:pt x="2239" y="1"/>
                    <a:pt x="1721" y="3"/>
                    <a:pt x="1203" y="12"/>
                  </a:cubicBezTo>
                  <a:cubicBezTo>
                    <a:pt x="426" y="12"/>
                    <a:pt x="401" y="62"/>
                    <a:pt x="351" y="839"/>
                  </a:cubicBezTo>
                  <a:cubicBezTo>
                    <a:pt x="150" y="2969"/>
                    <a:pt x="100" y="5099"/>
                    <a:pt x="50" y="7230"/>
                  </a:cubicBezTo>
                  <a:cubicBezTo>
                    <a:pt x="50" y="7430"/>
                    <a:pt x="0" y="7656"/>
                    <a:pt x="125" y="7907"/>
                  </a:cubicBezTo>
                  <a:lnTo>
                    <a:pt x="6717" y="7907"/>
                  </a:lnTo>
                  <a:cubicBezTo>
                    <a:pt x="6742" y="7806"/>
                    <a:pt x="6792" y="7731"/>
                    <a:pt x="6767" y="7656"/>
                  </a:cubicBezTo>
                  <a:cubicBezTo>
                    <a:pt x="6742" y="5275"/>
                    <a:pt x="6667" y="2894"/>
                    <a:pt x="6466" y="513"/>
                  </a:cubicBezTo>
                  <a:cubicBezTo>
                    <a:pt x="6441" y="137"/>
                    <a:pt x="6241" y="12"/>
                    <a:pt x="5865" y="12"/>
                  </a:cubicBezTo>
                  <a:cubicBezTo>
                    <a:pt x="4829" y="12"/>
                    <a:pt x="3793" y="1"/>
                    <a:pt x="2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806525" y="1624850"/>
              <a:ext cx="276350" cy="696950"/>
            </a:xfrm>
            <a:custGeom>
              <a:avLst/>
              <a:gdLst/>
              <a:ahLst/>
              <a:cxnLst/>
              <a:rect l="l" t="t" r="r" b="b"/>
              <a:pathLst>
                <a:path w="11054" h="27878" extrusionOk="0">
                  <a:moveTo>
                    <a:pt x="6188" y="5710"/>
                  </a:moveTo>
                  <a:cubicBezTo>
                    <a:pt x="6601" y="5710"/>
                    <a:pt x="6804" y="6008"/>
                    <a:pt x="6743" y="6536"/>
                  </a:cubicBezTo>
                  <a:cubicBezTo>
                    <a:pt x="6718" y="6787"/>
                    <a:pt x="6692" y="7063"/>
                    <a:pt x="6667" y="7363"/>
                  </a:cubicBezTo>
                  <a:lnTo>
                    <a:pt x="4387" y="7363"/>
                  </a:lnTo>
                  <a:cubicBezTo>
                    <a:pt x="4362" y="7038"/>
                    <a:pt x="4312" y="6762"/>
                    <a:pt x="4286" y="6461"/>
                  </a:cubicBezTo>
                  <a:cubicBezTo>
                    <a:pt x="4245" y="6005"/>
                    <a:pt x="4460" y="5721"/>
                    <a:pt x="4848" y="5721"/>
                  </a:cubicBezTo>
                  <a:cubicBezTo>
                    <a:pt x="4929" y="5721"/>
                    <a:pt x="5018" y="5733"/>
                    <a:pt x="5114" y="5759"/>
                  </a:cubicBezTo>
                  <a:cubicBezTo>
                    <a:pt x="5239" y="5797"/>
                    <a:pt x="5358" y="5816"/>
                    <a:pt x="5480" y="5816"/>
                  </a:cubicBezTo>
                  <a:cubicBezTo>
                    <a:pt x="5602" y="5816"/>
                    <a:pt x="5728" y="5797"/>
                    <a:pt x="5865" y="5759"/>
                  </a:cubicBezTo>
                  <a:cubicBezTo>
                    <a:pt x="5984" y="5726"/>
                    <a:pt x="6091" y="5710"/>
                    <a:pt x="6188" y="5710"/>
                  </a:cubicBezTo>
                  <a:close/>
                  <a:moveTo>
                    <a:pt x="4863" y="8079"/>
                  </a:moveTo>
                  <a:cubicBezTo>
                    <a:pt x="5899" y="8079"/>
                    <a:pt x="6935" y="8090"/>
                    <a:pt x="7971" y="8090"/>
                  </a:cubicBezTo>
                  <a:cubicBezTo>
                    <a:pt x="8347" y="8090"/>
                    <a:pt x="8547" y="8216"/>
                    <a:pt x="8572" y="8591"/>
                  </a:cubicBezTo>
                  <a:cubicBezTo>
                    <a:pt x="8773" y="10972"/>
                    <a:pt x="8848" y="13353"/>
                    <a:pt x="8898" y="15734"/>
                  </a:cubicBezTo>
                  <a:cubicBezTo>
                    <a:pt x="8898" y="15810"/>
                    <a:pt x="8848" y="15885"/>
                    <a:pt x="8848" y="15985"/>
                  </a:cubicBezTo>
                  <a:lnTo>
                    <a:pt x="2231" y="15985"/>
                  </a:lnTo>
                  <a:cubicBezTo>
                    <a:pt x="2106" y="15734"/>
                    <a:pt x="2156" y="15509"/>
                    <a:pt x="2181" y="15308"/>
                  </a:cubicBezTo>
                  <a:cubicBezTo>
                    <a:pt x="2206" y="13178"/>
                    <a:pt x="2256" y="11048"/>
                    <a:pt x="2457" y="8917"/>
                  </a:cubicBezTo>
                  <a:cubicBezTo>
                    <a:pt x="2532" y="8140"/>
                    <a:pt x="2532" y="8090"/>
                    <a:pt x="3309" y="8090"/>
                  </a:cubicBezTo>
                  <a:cubicBezTo>
                    <a:pt x="3827" y="8082"/>
                    <a:pt x="4345" y="8079"/>
                    <a:pt x="4863" y="8079"/>
                  </a:cubicBezTo>
                  <a:close/>
                  <a:moveTo>
                    <a:pt x="7475" y="16247"/>
                  </a:moveTo>
                  <a:cubicBezTo>
                    <a:pt x="7518" y="16247"/>
                    <a:pt x="7558" y="16258"/>
                    <a:pt x="7595" y="16286"/>
                  </a:cubicBezTo>
                  <a:cubicBezTo>
                    <a:pt x="7738" y="16400"/>
                    <a:pt x="7881" y="16458"/>
                    <a:pt x="8034" y="16458"/>
                  </a:cubicBezTo>
                  <a:cubicBezTo>
                    <a:pt x="8148" y="16458"/>
                    <a:pt x="8268" y="16425"/>
                    <a:pt x="8397" y="16361"/>
                  </a:cubicBezTo>
                  <a:cubicBezTo>
                    <a:pt x="8474" y="16319"/>
                    <a:pt x="8547" y="16298"/>
                    <a:pt x="8613" y="16298"/>
                  </a:cubicBezTo>
                  <a:cubicBezTo>
                    <a:pt x="8781" y="16298"/>
                    <a:pt x="8898" y="16434"/>
                    <a:pt x="8898" y="16687"/>
                  </a:cubicBezTo>
                  <a:cubicBezTo>
                    <a:pt x="8898" y="17464"/>
                    <a:pt x="8898" y="18266"/>
                    <a:pt x="8898" y="19118"/>
                  </a:cubicBezTo>
                  <a:lnTo>
                    <a:pt x="2156" y="19118"/>
                  </a:lnTo>
                  <a:cubicBezTo>
                    <a:pt x="2156" y="18266"/>
                    <a:pt x="2156" y="17439"/>
                    <a:pt x="2156" y="16612"/>
                  </a:cubicBezTo>
                  <a:cubicBezTo>
                    <a:pt x="2173" y="16382"/>
                    <a:pt x="2285" y="16292"/>
                    <a:pt x="2431" y="16292"/>
                  </a:cubicBezTo>
                  <a:cubicBezTo>
                    <a:pt x="2509" y="16292"/>
                    <a:pt x="2596" y="16318"/>
                    <a:pt x="2682" y="16361"/>
                  </a:cubicBezTo>
                  <a:cubicBezTo>
                    <a:pt x="2815" y="16421"/>
                    <a:pt x="2936" y="16458"/>
                    <a:pt x="3051" y="16458"/>
                  </a:cubicBezTo>
                  <a:cubicBezTo>
                    <a:pt x="3175" y="16458"/>
                    <a:pt x="3292" y="16415"/>
                    <a:pt x="3409" y="16311"/>
                  </a:cubicBezTo>
                  <a:cubicBezTo>
                    <a:pt x="3434" y="16286"/>
                    <a:pt x="3510" y="16261"/>
                    <a:pt x="3510" y="16261"/>
                  </a:cubicBezTo>
                  <a:cubicBezTo>
                    <a:pt x="3680" y="16366"/>
                    <a:pt x="3855" y="16395"/>
                    <a:pt x="4032" y="16395"/>
                  </a:cubicBezTo>
                  <a:cubicBezTo>
                    <a:pt x="4256" y="16395"/>
                    <a:pt x="4483" y="16349"/>
                    <a:pt x="4706" y="16349"/>
                  </a:cubicBezTo>
                  <a:cubicBezTo>
                    <a:pt x="4852" y="16349"/>
                    <a:pt x="4997" y="16369"/>
                    <a:pt x="5139" y="16436"/>
                  </a:cubicBezTo>
                  <a:cubicBezTo>
                    <a:pt x="5204" y="16479"/>
                    <a:pt x="5287" y="16541"/>
                    <a:pt x="5341" y="16541"/>
                  </a:cubicBezTo>
                  <a:cubicBezTo>
                    <a:pt x="5350" y="16541"/>
                    <a:pt x="5357" y="16540"/>
                    <a:pt x="5364" y="16536"/>
                  </a:cubicBezTo>
                  <a:cubicBezTo>
                    <a:pt x="5665" y="16411"/>
                    <a:pt x="5984" y="16405"/>
                    <a:pt x="6304" y="16405"/>
                  </a:cubicBezTo>
                  <a:cubicBezTo>
                    <a:pt x="6340" y="16405"/>
                    <a:pt x="6375" y="16405"/>
                    <a:pt x="6411" y="16405"/>
                  </a:cubicBezTo>
                  <a:cubicBezTo>
                    <a:pt x="6694" y="16405"/>
                    <a:pt x="6977" y="16400"/>
                    <a:pt x="7244" y="16311"/>
                  </a:cubicBezTo>
                  <a:cubicBezTo>
                    <a:pt x="7323" y="16279"/>
                    <a:pt x="7402" y="16247"/>
                    <a:pt x="7475" y="16247"/>
                  </a:cubicBezTo>
                  <a:close/>
                  <a:moveTo>
                    <a:pt x="6141" y="19594"/>
                  </a:moveTo>
                  <a:cubicBezTo>
                    <a:pt x="6141" y="20346"/>
                    <a:pt x="6141" y="21023"/>
                    <a:pt x="6141" y="21699"/>
                  </a:cubicBezTo>
                  <a:cubicBezTo>
                    <a:pt x="6141" y="21925"/>
                    <a:pt x="6066" y="22025"/>
                    <a:pt x="5815" y="22025"/>
                  </a:cubicBezTo>
                  <a:cubicBezTo>
                    <a:pt x="4913" y="22000"/>
                    <a:pt x="4913" y="22000"/>
                    <a:pt x="4888" y="21123"/>
                  </a:cubicBezTo>
                  <a:cubicBezTo>
                    <a:pt x="4888" y="20872"/>
                    <a:pt x="4863" y="20647"/>
                    <a:pt x="4863" y="20421"/>
                  </a:cubicBezTo>
                  <a:cubicBezTo>
                    <a:pt x="4863" y="20171"/>
                    <a:pt x="4863" y="19945"/>
                    <a:pt x="4863" y="19644"/>
                  </a:cubicBezTo>
                  <a:cubicBezTo>
                    <a:pt x="4946" y="19635"/>
                    <a:pt x="5028" y="19632"/>
                    <a:pt x="5109" y="19632"/>
                  </a:cubicBezTo>
                  <a:cubicBezTo>
                    <a:pt x="5311" y="19632"/>
                    <a:pt x="5507" y="19652"/>
                    <a:pt x="5698" y="19652"/>
                  </a:cubicBezTo>
                  <a:cubicBezTo>
                    <a:pt x="5849" y="19652"/>
                    <a:pt x="5997" y="19639"/>
                    <a:pt x="6141" y="19594"/>
                  </a:cubicBezTo>
                  <a:close/>
                  <a:moveTo>
                    <a:pt x="4337" y="19569"/>
                  </a:moveTo>
                  <a:cubicBezTo>
                    <a:pt x="4512" y="19569"/>
                    <a:pt x="4587" y="19694"/>
                    <a:pt x="4587" y="19845"/>
                  </a:cubicBezTo>
                  <a:cubicBezTo>
                    <a:pt x="4562" y="20546"/>
                    <a:pt x="4562" y="21248"/>
                    <a:pt x="4562" y="22000"/>
                  </a:cubicBezTo>
                  <a:cubicBezTo>
                    <a:pt x="4213" y="22047"/>
                    <a:pt x="3874" y="22066"/>
                    <a:pt x="3539" y="22066"/>
                  </a:cubicBezTo>
                  <a:cubicBezTo>
                    <a:pt x="3152" y="22066"/>
                    <a:pt x="2771" y="22040"/>
                    <a:pt x="2382" y="22000"/>
                  </a:cubicBezTo>
                  <a:cubicBezTo>
                    <a:pt x="2156" y="21975"/>
                    <a:pt x="1956" y="21875"/>
                    <a:pt x="2031" y="21574"/>
                  </a:cubicBezTo>
                  <a:cubicBezTo>
                    <a:pt x="2181" y="20922"/>
                    <a:pt x="2056" y="20246"/>
                    <a:pt x="2131" y="19569"/>
                  </a:cubicBezTo>
                  <a:close/>
                  <a:moveTo>
                    <a:pt x="8923" y="19569"/>
                  </a:moveTo>
                  <a:cubicBezTo>
                    <a:pt x="8998" y="20246"/>
                    <a:pt x="8873" y="20973"/>
                    <a:pt x="9023" y="21649"/>
                  </a:cubicBezTo>
                  <a:cubicBezTo>
                    <a:pt x="9073" y="21850"/>
                    <a:pt x="8898" y="21950"/>
                    <a:pt x="8698" y="22000"/>
                  </a:cubicBezTo>
                  <a:cubicBezTo>
                    <a:pt x="8323" y="22056"/>
                    <a:pt x="7957" y="22073"/>
                    <a:pt x="7594" y="22073"/>
                  </a:cubicBezTo>
                  <a:cubicBezTo>
                    <a:pt x="7300" y="22073"/>
                    <a:pt x="7009" y="22061"/>
                    <a:pt x="6718" y="22050"/>
                  </a:cubicBezTo>
                  <a:cubicBezTo>
                    <a:pt x="6492" y="22050"/>
                    <a:pt x="6442" y="21925"/>
                    <a:pt x="6442" y="21724"/>
                  </a:cubicBezTo>
                  <a:cubicBezTo>
                    <a:pt x="6442" y="21023"/>
                    <a:pt x="6442" y="20321"/>
                    <a:pt x="6442" y="19569"/>
                  </a:cubicBezTo>
                  <a:close/>
                  <a:moveTo>
                    <a:pt x="7795" y="22476"/>
                  </a:moveTo>
                  <a:cubicBezTo>
                    <a:pt x="7896" y="22677"/>
                    <a:pt x="7820" y="22827"/>
                    <a:pt x="7795" y="23053"/>
                  </a:cubicBezTo>
                  <a:lnTo>
                    <a:pt x="3284" y="23053"/>
                  </a:lnTo>
                  <a:cubicBezTo>
                    <a:pt x="3209" y="22877"/>
                    <a:pt x="3184" y="22702"/>
                    <a:pt x="3234" y="22476"/>
                  </a:cubicBezTo>
                  <a:close/>
                  <a:moveTo>
                    <a:pt x="2911" y="23514"/>
                  </a:moveTo>
                  <a:cubicBezTo>
                    <a:pt x="3775" y="23514"/>
                    <a:pt x="4622" y="23539"/>
                    <a:pt x="5414" y="23554"/>
                  </a:cubicBezTo>
                  <a:cubicBezTo>
                    <a:pt x="6305" y="23540"/>
                    <a:pt x="7159" y="23519"/>
                    <a:pt x="7995" y="23519"/>
                  </a:cubicBezTo>
                  <a:cubicBezTo>
                    <a:pt x="8688" y="23519"/>
                    <a:pt x="9370" y="23534"/>
                    <a:pt x="10051" y="23579"/>
                  </a:cubicBezTo>
                  <a:cubicBezTo>
                    <a:pt x="10122" y="23579"/>
                    <a:pt x="10202" y="23570"/>
                    <a:pt x="10277" y="23570"/>
                  </a:cubicBezTo>
                  <a:cubicBezTo>
                    <a:pt x="10415" y="23570"/>
                    <a:pt x="10536" y="23601"/>
                    <a:pt x="10552" y="23780"/>
                  </a:cubicBezTo>
                  <a:cubicBezTo>
                    <a:pt x="10602" y="24080"/>
                    <a:pt x="10276" y="24055"/>
                    <a:pt x="10076" y="24080"/>
                  </a:cubicBezTo>
                  <a:cubicBezTo>
                    <a:pt x="8798" y="24281"/>
                    <a:pt x="7469" y="24306"/>
                    <a:pt x="6166" y="24306"/>
                  </a:cubicBezTo>
                  <a:cubicBezTo>
                    <a:pt x="5665" y="24306"/>
                    <a:pt x="5161" y="24311"/>
                    <a:pt x="4657" y="24311"/>
                  </a:cubicBezTo>
                  <a:cubicBezTo>
                    <a:pt x="3522" y="24311"/>
                    <a:pt x="2382" y="24287"/>
                    <a:pt x="1254" y="24130"/>
                  </a:cubicBezTo>
                  <a:cubicBezTo>
                    <a:pt x="978" y="24080"/>
                    <a:pt x="502" y="24181"/>
                    <a:pt x="527" y="23805"/>
                  </a:cubicBezTo>
                  <a:cubicBezTo>
                    <a:pt x="527" y="23581"/>
                    <a:pt x="667" y="23537"/>
                    <a:pt x="834" y="23537"/>
                  </a:cubicBezTo>
                  <a:cubicBezTo>
                    <a:pt x="945" y="23537"/>
                    <a:pt x="1069" y="23557"/>
                    <a:pt x="1171" y="23557"/>
                  </a:cubicBezTo>
                  <a:cubicBezTo>
                    <a:pt x="1191" y="23557"/>
                    <a:pt x="1211" y="23556"/>
                    <a:pt x="1229" y="23554"/>
                  </a:cubicBezTo>
                  <a:cubicBezTo>
                    <a:pt x="1789" y="23524"/>
                    <a:pt x="2354" y="23514"/>
                    <a:pt x="2911" y="23514"/>
                  </a:cubicBezTo>
                  <a:close/>
                  <a:moveTo>
                    <a:pt x="5966" y="24958"/>
                  </a:moveTo>
                  <a:lnTo>
                    <a:pt x="5966" y="26762"/>
                  </a:lnTo>
                  <a:lnTo>
                    <a:pt x="5063" y="26762"/>
                  </a:lnTo>
                  <a:lnTo>
                    <a:pt x="5063" y="24958"/>
                  </a:lnTo>
                  <a:close/>
                  <a:moveTo>
                    <a:pt x="7946" y="27213"/>
                  </a:moveTo>
                  <a:cubicBezTo>
                    <a:pt x="7946" y="27263"/>
                    <a:pt x="7946" y="27313"/>
                    <a:pt x="7946" y="27364"/>
                  </a:cubicBezTo>
                  <a:cubicBezTo>
                    <a:pt x="7131" y="27476"/>
                    <a:pt x="6323" y="27533"/>
                    <a:pt x="5518" y="27533"/>
                  </a:cubicBezTo>
                  <a:cubicBezTo>
                    <a:pt x="4713" y="27533"/>
                    <a:pt x="3911" y="27476"/>
                    <a:pt x="3109" y="27364"/>
                  </a:cubicBezTo>
                  <a:cubicBezTo>
                    <a:pt x="3109" y="27313"/>
                    <a:pt x="3109" y="27263"/>
                    <a:pt x="3109" y="27213"/>
                  </a:cubicBezTo>
                  <a:close/>
                  <a:moveTo>
                    <a:pt x="5496" y="0"/>
                  </a:moveTo>
                  <a:cubicBezTo>
                    <a:pt x="5453" y="0"/>
                    <a:pt x="5401" y="6"/>
                    <a:pt x="5339" y="20"/>
                  </a:cubicBezTo>
                  <a:lnTo>
                    <a:pt x="5339" y="596"/>
                  </a:lnTo>
                  <a:cubicBezTo>
                    <a:pt x="5339" y="2000"/>
                    <a:pt x="5314" y="3378"/>
                    <a:pt x="5339" y="4782"/>
                  </a:cubicBezTo>
                  <a:cubicBezTo>
                    <a:pt x="5364" y="5183"/>
                    <a:pt x="5239" y="5333"/>
                    <a:pt x="4813" y="5383"/>
                  </a:cubicBezTo>
                  <a:cubicBezTo>
                    <a:pt x="3961" y="5459"/>
                    <a:pt x="3785" y="5759"/>
                    <a:pt x="3885" y="6612"/>
                  </a:cubicBezTo>
                  <a:cubicBezTo>
                    <a:pt x="3911" y="6962"/>
                    <a:pt x="3835" y="7313"/>
                    <a:pt x="3835" y="7664"/>
                  </a:cubicBezTo>
                  <a:cubicBezTo>
                    <a:pt x="3685" y="7689"/>
                    <a:pt x="3560" y="7689"/>
                    <a:pt x="3434" y="7689"/>
                  </a:cubicBezTo>
                  <a:cubicBezTo>
                    <a:pt x="3328" y="7687"/>
                    <a:pt x="3230" y="7685"/>
                    <a:pt x="3139" y="7685"/>
                  </a:cubicBezTo>
                  <a:cubicBezTo>
                    <a:pt x="2236" y="7685"/>
                    <a:pt x="2019" y="7848"/>
                    <a:pt x="1906" y="9168"/>
                  </a:cubicBezTo>
                  <a:cubicBezTo>
                    <a:pt x="1780" y="10421"/>
                    <a:pt x="1680" y="11674"/>
                    <a:pt x="1680" y="12952"/>
                  </a:cubicBezTo>
                  <a:cubicBezTo>
                    <a:pt x="1630" y="15634"/>
                    <a:pt x="1580" y="18341"/>
                    <a:pt x="1530" y="21023"/>
                  </a:cubicBezTo>
                  <a:cubicBezTo>
                    <a:pt x="1504" y="21724"/>
                    <a:pt x="1755" y="22226"/>
                    <a:pt x="2256" y="22326"/>
                  </a:cubicBezTo>
                  <a:cubicBezTo>
                    <a:pt x="2783" y="22401"/>
                    <a:pt x="2783" y="22677"/>
                    <a:pt x="2708" y="23103"/>
                  </a:cubicBezTo>
                  <a:cubicBezTo>
                    <a:pt x="2006" y="23128"/>
                    <a:pt x="1329" y="23153"/>
                    <a:pt x="652" y="23203"/>
                  </a:cubicBezTo>
                  <a:cubicBezTo>
                    <a:pt x="301" y="23228"/>
                    <a:pt x="101" y="23454"/>
                    <a:pt x="51" y="23805"/>
                  </a:cubicBezTo>
                  <a:cubicBezTo>
                    <a:pt x="1" y="24105"/>
                    <a:pt x="176" y="24306"/>
                    <a:pt x="477" y="24406"/>
                  </a:cubicBezTo>
                  <a:cubicBezTo>
                    <a:pt x="677" y="24481"/>
                    <a:pt x="878" y="24506"/>
                    <a:pt x="1103" y="24531"/>
                  </a:cubicBezTo>
                  <a:cubicBezTo>
                    <a:pt x="2156" y="24682"/>
                    <a:pt x="3209" y="24632"/>
                    <a:pt x="4286" y="24682"/>
                  </a:cubicBezTo>
                  <a:cubicBezTo>
                    <a:pt x="4317" y="24682"/>
                    <a:pt x="4346" y="24681"/>
                    <a:pt x="4375" y="24681"/>
                  </a:cubicBezTo>
                  <a:cubicBezTo>
                    <a:pt x="4562" y="24681"/>
                    <a:pt x="4713" y="24700"/>
                    <a:pt x="4713" y="24983"/>
                  </a:cubicBezTo>
                  <a:cubicBezTo>
                    <a:pt x="4687" y="25559"/>
                    <a:pt x="4713" y="26135"/>
                    <a:pt x="4713" y="26737"/>
                  </a:cubicBezTo>
                  <a:cubicBezTo>
                    <a:pt x="4211" y="26762"/>
                    <a:pt x="3735" y="26787"/>
                    <a:pt x="3259" y="26862"/>
                  </a:cubicBezTo>
                  <a:cubicBezTo>
                    <a:pt x="2983" y="26887"/>
                    <a:pt x="2682" y="26988"/>
                    <a:pt x="2657" y="27313"/>
                  </a:cubicBezTo>
                  <a:cubicBezTo>
                    <a:pt x="2657" y="27664"/>
                    <a:pt x="2983" y="27739"/>
                    <a:pt x="3259" y="27765"/>
                  </a:cubicBezTo>
                  <a:cubicBezTo>
                    <a:pt x="4011" y="27840"/>
                    <a:pt x="4763" y="27877"/>
                    <a:pt x="5515" y="27877"/>
                  </a:cubicBezTo>
                  <a:cubicBezTo>
                    <a:pt x="6266" y="27877"/>
                    <a:pt x="7018" y="27840"/>
                    <a:pt x="7770" y="27765"/>
                  </a:cubicBezTo>
                  <a:cubicBezTo>
                    <a:pt x="8046" y="27739"/>
                    <a:pt x="8372" y="27689"/>
                    <a:pt x="8372" y="27364"/>
                  </a:cubicBezTo>
                  <a:cubicBezTo>
                    <a:pt x="8397" y="26963"/>
                    <a:pt x="8021" y="26887"/>
                    <a:pt x="7720" y="26837"/>
                  </a:cubicBezTo>
                  <a:cubicBezTo>
                    <a:pt x="7294" y="26762"/>
                    <a:pt x="6843" y="26762"/>
                    <a:pt x="6342" y="26737"/>
                  </a:cubicBezTo>
                  <a:cubicBezTo>
                    <a:pt x="6342" y="26135"/>
                    <a:pt x="6342" y="25584"/>
                    <a:pt x="6342" y="25033"/>
                  </a:cubicBezTo>
                  <a:cubicBezTo>
                    <a:pt x="6342" y="24782"/>
                    <a:pt x="6417" y="24657"/>
                    <a:pt x="6692" y="24657"/>
                  </a:cubicBezTo>
                  <a:cubicBezTo>
                    <a:pt x="6843" y="24665"/>
                    <a:pt x="6996" y="24668"/>
                    <a:pt x="7151" y="24668"/>
                  </a:cubicBezTo>
                  <a:cubicBezTo>
                    <a:pt x="7461" y="24668"/>
                    <a:pt x="7779" y="24657"/>
                    <a:pt x="8096" y="24657"/>
                  </a:cubicBezTo>
                  <a:cubicBezTo>
                    <a:pt x="8873" y="24632"/>
                    <a:pt x="9650" y="24607"/>
                    <a:pt x="10402" y="24481"/>
                  </a:cubicBezTo>
                  <a:cubicBezTo>
                    <a:pt x="10753" y="24406"/>
                    <a:pt x="11053" y="24206"/>
                    <a:pt x="11003" y="23780"/>
                  </a:cubicBezTo>
                  <a:cubicBezTo>
                    <a:pt x="10928" y="23379"/>
                    <a:pt x="10677" y="23203"/>
                    <a:pt x="10276" y="23203"/>
                  </a:cubicBezTo>
                  <a:cubicBezTo>
                    <a:pt x="9625" y="23178"/>
                    <a:pt x="8973" y="23128"/>
                    <a:pt x="8297" y="23078"/>
                  </a:cubicBezTo>
                  <a:cubicBezTo>
                    <a:pt x="8372" y="22802"/>
                    <a:pt x="8121" y="22476"/>
                    <a:pt x="8597" y="22376"/>
                  </a:cubicBezTo>
                  <a:cubicBezTo>
                    <a:pt x="9274" y="22201"/>
                    <a:pt x="9550" y="21825"/>
                    <a:pt x="9525" y="21073"/>
                  </a:cubicBezTo>
                  <a:cubicBezTo>
                    <a:pt x="9474" y="17840"/>
                    <a:pt x="9424" y="14632"/>
                    <a:pt x="9324" y="11399"/>
                  </a:cubicBezTo>
                  <a:cubicBezTo>
                    <a:pt x="9299" y="10446"/>
                    <a:pt x="9199" y="9494"/>
                    <a:pt x="9073" y="8541"/>
                  </a:cubicBezTo>
                  <a:cubicBezTo>
                    <a:pt x="8973" y="7915"/>
                    <a:pt x="8748" y="7739"/>
                    <a:pt x="8096" y="7714"/>
                  </a:cubicBezTo>
                  <a:cubicBezTo>
                    <a:pt x="7795" y="7714"/>
                    <a:pt x="7520" y="7689"/>
                    <a:pt x="7219" y="7664"/>
                  </a:cubicBezTo>
                  <a:cubicBezTo>
                    <a:pt x="7244" y="7213"/>
                    <a:pt x="7093" y="6762"/>
                    <a:pt x="7194" y="6311"/>
                  </a:cubicBezTo>
                  <a:cubicBezTo>
                    <a:pt x="7294" y="5860"/>
                    <a:pt x="7043" y="5634"/>
                    <a:pt x="6642" y="5459"/>
                  </a:cubicBezTo>
                  <a:cubicBezTo>
                    <a:pt x="6342" y="5333"/>
                    <a:pt x="5991" y="5434"/>
                    <a:pt x="5690" y="5233"/>
                  </a:cubicBezTo>
                  <a:lnTo>
                    <a:pt x="5690" y="4732"/>
                  </a:lnTo>
                  <a:cubicBezTo>
                    <a:pt x="5690" y="3303"/>
                    <a:pt x="5690" y="1850"/>
                    <a:pt x="5690" y="396"/>
                  </a:cubicBezTo>
                  <a:cubicBezTo>
                    <a:pt x="5690" y="245"/>
                    <a:pt x="5765" y="0"/>
                    <a:pt x="5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41875" y="1557050"/>
              <a:ext cx="10050" cy="39500"/>
            </a:xfrm>
            <a:custGeom>
              <a:avLst/>
              <a:gdLst/>
              <a:ahLst/>
              <a:cxnLst/>
              <a:rect l="l" t="t" r="r" b="b"/>
              <a:pathLst>
                <a:path w="402" h="1580" extrusionOk="0">
                  <a:moveTo>
                    <a:pt x="226" y="0"/>
                  </a:moveTo>
                  <a:cubicBezTo>
                    <a:pt x="50" y="526"/>
                    <a:pt x="0" y="1053"/>
                    <a:pt x="226" y="1579"/>
                  </a:cubicBezTo>
                  <a:cubicBezTo>
                    <a:pt x="401" y="1028"/>
                    <a:pt x="401" y="501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62550" y="1583975"/>
              <a:ext cx="30100" cy="19475"/>
            </a:xfrm>
            <a:custGeom>
              <a:avLst/>
              <a:gdLst/>
              <a:ahLst/>
              <a:cxnLst/>
              <a:rect l="l" t="t" r="r" b="b"/>
              <a:pathLst>
                <a:path w="1204" h="779" extrusionOk="0">
                  <a:moveTo>
                    <a:pt x="1203" y="1"/>
                  </a:moveTo>
                  <a:lnTo>
                    <a:pt x="1203" y="1"/>
                  </a:lnTo>
                  <a:cubicBezTo>
                    <a:pt x="727" y="252"/>
                    <a:pt x="226" y="277"/>
                    <a:pt x="0" y="753"/>
                  </a:cubicBezTo>
                  <a:cubicBezTo>
                    <a:pt x="59" y="770"/>
                    <a:pt x="121" y="778"/>
                    <a:pt x="185" y="778"/>
                  </a:cubicBezTo>
                  <a:cubicBezTo>
                    <a:pt x="584" y="778"/>
                    <a:pt x="1052" y="455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896750" y="1584600"/>
              <a:ext cx="29475" cy="18775"/>
            </a:xfrm>
            <a:custGeom>
              <a:avLst/>
              <a:gdLst/>
              <a:ahLst/>
              <a:cxnLst/>
              <a:rect l="l" t="t" r="r" b="b"/>
              <a:pathLst>
                <a:path w="1179" h="751" extrusionOk="0">
                  <a:moveTo>
                    <a:pt x="1" y="1"/>
                  </a:moveTo>
                  <a:lnTo>
                    <a:pt x="1" y="1"/>
                  </a:lnTo>
                  <a:cubicBezTo>
                    <a:pt x="164" y="451"/>
                    <a:pt x="611" y="750"/>
                    <a:pt x="961" y="750"/>
                  </a:cubicBezTo>
                  <a:cubicBezTo>
                    <a:pt x="1040" y="750"/>
                    <a:pt x="1114" y="735"/>
                    <a:pt x="1179" y="703"/>
                  </a:cubicBezTo>
                  <a:cubicBezTo>
                    <a:pt x="878" y="352"/>
                    <a:pt x="502" y="1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894875" y="1625975"/>
              <a:ext cx="24475" cy="17200"/>
            </a:xfrm>
            <a:custGeom>
              <a:avLst/>
              <a:gdLst/>
              <a:ahLst/>
              <a:cxnLst/>
              <a:rect l="l" t="t" r="r" b="b"/>
              <a:pathLst>
                <a:path w="979" h="688" extrusionOk="0">
                  <a:moveTo>
                    <a:pt x="978" y="0"/>
                  </a:moveTo>
                  <a:cubicBezTo>
                    <a:pt x="527" y="150"/>
                    <a:pt x="226" y="276"/>
                    <a:pt x="1" y="652"/>
                  </a:cubicBezTo>
                  <a:cubicBezTo>
                    <a:pt x="86" y="675"/>
                    <a:pt x="168" y="688"/>
                    <a:pt x="246" y="688"/>
                  </a:cubicBezTo>
                  <a:cubicBezTo>
                    <a:pt x="578" y="688"/>
                    <a:pt x="836" y="467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71325" y="1627225"/>
              <a:ext cx="25075" cy="15650"/>
            </a:xfrm>
            <a:custGeom>
              <a:avLst/>
              <a:gdLst/>
              <a:ahLst/>
              <a:cxnLst/>
              <a:rect l="l" t="t" r="r" b="b"/>
              <a:pathLst>
                <a:path w="1003" h="626" extrusionOk="0">
                  <a:moveTo>
                    <a:pt x="0" y="0"/>
                  </a:moveTo>
                  <a:lnTo>
                    <a:pt x="0" y="0"/>
                  </a:lnTo>
                  <a:cubicBezTo>
                    <a:pt x="85" y="402"/>
                    <a:pt x="330" y="625"/>
                    <a:pt x="750" y="625"/>
                  </a:cubicBezTo>
                  <a:cubicBezTo>
                    <a:pt x="828" y="625"/>
                    <a:pt x="912" y="617"/>
                    <a:pt x="1003" y="602"/>
                  </a:cubicBezTo>
                  <a:cubicBezTo>
                    <a:pt x="652" y="276"/>
                    <a:pt x="401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77325" y="1857125"/>
              <a:ext cx="32000" cy="31850"/>
            </a:xfrm>
            <a:custGeom>
              <a:avLst/>
              <a:gdLst/>
              <a:ahLst/>
              <a:cxnLst/>
              <a:rect l="l" t="t" r="r" b="b"/>
              <a:pathLst>
                <a:path w="1280" h="1274" extrusionOk="0">
                  <a:moveTo>
                    <a:pt x="947" y="1"/>
                  </a:moveTo>
                  <a:cubicBezTo>
                    <a:pt x="681" y="1"/>
                    <a:pt x="725" y="309"/>
                    <a:pt x="652" y="478"/>
                  </a:cubicBezTo>
                  <a:cubicBezTo>
                    <a:pt x="548" y="432"/>
                    <a:pt x="454" y="396"/>
                    <a:pt x="369" y="396"/>
                  </a:cubicBezTo>
                  <a:cubicBezTo>
                    <a:pt x="270" y="396"/>
                    <a:pt x="182" y="444"/>
                    <a:pt x="101" y="579"/>
                  </a:cubicBezTo>
                  <a:cubicBezTo>
                    <a:pt x="1" y="804"/>
                    <a:pt x="51" y="1030"/>
                    <a:pt x="201" y="1180"/>
                  </a:cubicBezTo>
                  <a:cubicBezTo>
                    <a:pt x="284" y="1246"/>
                    <a:pt x="355" y="1274"/>
                    <a:pt x="417" y="1274"/>
                  </a:cubicBezTo>
                  <a:cubicBezTo>
                    <a:pt x="545" y="1274"/>
                    <a:pt x="635" y="1156"/>
                    <a:pt x="703" y="1005"/>
                  </a:cubicBezTo>
                  <a:cubicBezTo>
                    <a:pt x="719" y="938"/>
                    <a:pt x="747" y="916"/>
                    <a:pt x="786" y="916"/>
                  </a:cubicBezTo>
                  <a:cubicBezTo>
                    <a:pt x="806" y="916"/>
                    <a:pt x="828" y="921"/>
                    <a:pt x="853" y="930"/>
                  </a:cubicBezTo>
                  <a:cubicBezTo>
                    <a:pt x="918" y="949"/>
                    <a:pt x="973" y="957"/>
                    <a:pt x="1019" y="957"/>
                  </a:cubicBezTo>
                  <a:cubicBezTo>
                    <a:pt x="1273" y="957"/>
                    <a:pt x="1258" y="695"/>
                    <a:pt x="1279" y="504"/>
                  </a:cubicBezTo>
                  <a:cubicBezTo>
                    <a:pt x="1279" y="303"/>
                    <a:pt x="1279" y="27"/>
                    <a:pt x="978" y="2"/>
                  </a:cubicBezTo>
                  <a:cubicBezTo>
                    <a:pt x="967" y="1"/>
                    <a:pt x="957" y="1"/>
                    <a:pt x="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88600" y="1931725"/>
              <a:ext cx="16325" cy="23875"/>
            </a:xfrm>
            <a:custGeom>
              <a:avLst/>
              <a:gdLst/>
              <a:ahLst/>
              <a:cxnLst/>
              <a:rect l="l" t="t" r="r" b="b"/>
              <a:pathLst>
                <a:path w="653" h="955" extrusionOk="0">
                  <a:moveTo>
                    <a:pt x="302" y="1"/>
                  </a:moveTo>
                  <a:cubicBezTo>
                    <a:pt x="26" y="1"/>
                    <a:pt x="26" y="226"/>
                    <a:pt x="26" y="427"/>
                  </a:cubicBezTo>
                  <a:cubicBezTo>
                    <a:pt x="26" y="652"/>
                    <a:pt x="1" y="928"/>
                    <a:pt x="277" y="953"/>
                  </a:cubicBezTo>
                  <a:cubicBezTo>
                    <a:pt x="289" y="954"/>
                    <a:pt x="302" y="955"/>
                    <a:pt x="313" y="955"/>
                  </a:cubicBezTo>
                  <a:cubicBezTo>
                    <a:pt x="597" y="955"/>
                    <a:pt x="529" y="669"/>
                    <a:pt x="577" y="452"/>
                  </a:cubicBezTo>
                  <a:cubicBezTo>
                    <a:pt x="527" y="301"/>
                    <a:pt x="65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720000" y="2838375"/>
            <a:ext cx="3805200" cy="841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43500"/>
            <a:ext cx="3805200" cy="1378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1297650" y="3793700"/>
            <a:ext cx="2649900" cy="534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719950" y="463300"/>
            <a:ext cx="7704000" cy="48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1"/>
          </p:nvPr>
        </p:nvSpPr>
        <p:spPr>
          <a:xfrm>
            <a:off x="1326438" y="2794975"/>
            <a:ext cx="2868300" cy="39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subTitle" idx="2"/>
          </p:nvPr>
        </p:nvSpPr>
        <p:spPr>
          <a:xfrm>
            <a:off x="1326438" y="3307150"/>
            <a:ext cx="2868300" cy="104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3"/>
          </p:nvPr>
        </p:nvSpPr>
        <p:spPr>
          <a:xfrm>
            <a:off x="4949263" y="2794975"/>
            <a:ext cx="2868300" cy="39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4"/>
          </p:nvPr>
        </p:nvSpPr>
        <p:spPr>
          <a:xfrm>
            <a:off x="4949263" y="3307150"/>
            <a:ext cx="2868300" cy="104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719950" y="463300"/>
            <a:ext cx="7704000" cy="48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rick Hand"/>
              <a:buNone/>
              <a:defRPr sz="3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720000" y="1887275"/>
            <a:ext cx="5294400" cy="2221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719950" y="463300"/>
            <a:ext cx="7704000" cy="48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703075" y="2224200"/>
            <a:ext cx="7704000" cy="2271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4605500" y="1599488"/>
            <a:ext cx="3360300" cy="1060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9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>
            <a:off x="4605505" y="2747513"/>
            <a:ext cx="3360300" cy="79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>
            <a:spLocks noGrp="1"/>
          </p:cNvSpPr>
          <p:nvPr>
            <p:ph type="body" idx="1"/>
          </p:nvPr>
        </p:nvSpPr>
        <p:spPr>
          <a:xfrm>
            <a:off x="4830325" y="3804975"/>
            <a:ext cx="3291000" cy="762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erko One"/>
              <a:buNone/>
              <a:defRPr sz="3100">
                <a:latin typeface="Nerko One"/>
                <a:ea typeface="Nerko One"/>
                <a:cs typeface="Nerko One"/>
                <a:sym typeface="Nerko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 hasCustomPrompt="1"/>
          </p:nvPr>
        </p:nvSpPr>
        <p:spPr>
          <a:xfrm>
            <a:off x="1807975" y="2063175"/>
            <a:ext cx="5528100" cy="13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7" name="Google Shape;167;p11"/>
          <p:cNvSpPr txBox="1">
            <a:spLocks noGrp="1"/>
          </p:cNvSpPr>
          <p:nvPr>
            <p:ph type="subTitle" idx="1"/>
          </p:nvPr>
        </p:nvSpPr>
        <p:spPr>
          <a:xfrm>
            <a:off x="1679525" y="3460900"/>
            <a:ext cx="5784900" cy="317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rick Hand"/>
              <a:buNone/>
              <a:defRPr sz="3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subTitle" idx="1"/>
          </p:nvPr>
        </p:nvSpPr>
        <p:spPr>
          <a:xfrm>
            <a:off x="3469569" y="4367585"/>
            <a:ext cx="46776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Team  A304</a:t>
            </a:r>
            <a:endParaRPr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79" name="Google Shape;179;p15"/>
          <p:cNvGrpSpPr/>
          <p:nvPr/>
        </p:nvGrpSpPr>
        <p:grpSpPr>
          <a:xfrm>
            <a:off x="589864" y="1075141"/>
            <a:ext cx="2863047" cy="4144547"/>
            <a:chOff x="2924725" y="1150450"/>
            <a:chExt cx="249225" cy="360775"/>
          </a:xfrm>
        </p:grpSpPr>
        <p:sp>
          <p:nvSpPr>
            <p:cNvPr id="180" name="Google Shape;180;p15"/>
            <p:cNvSpPr/>
            <p:nvPr/>
          </p:nvSpPr>
          <p:spPr>
            <a:xfrm>
              <a:off x="2959850" y="1299350"/>
              <a:ext cx="212450" cy="174800"/>
            </a:xfrm>
            <a:custGeom>
              <a:avLst/>
              <a:gdLst/>
              <a:ahLst/>
              <a:cxnLst/>
              <a:rect l="l" t="t" r="r" b="b"/>
              <a:pathLst>
                <a:path w="8498" h="6992" extrusionOk="0">
                  <a:moveTo>
                    <a:pt x="8233" y="1"/>
                  </a:moveTo>
                  <a:cubicBezTo>
                    <a:pt x="8187" y="1"/>
                    <a:pt x="8142" y="14"/>
                    <a:pt x="8103" y="43"/>
                  </a:cubicBezTo>
                  <a:lnTo>
                    <a:pt x="6879" y="906"/>
                  </a:lnTo>
                  <a:lnTo>
                    <a:pt x="6526" y="1153"/>
                  </a:lnTo>
                  <a:lnTo>
                    <a:pt x="6780" y="742"/>
                  </a:lnTo>
                  <a:lnTo>
                    <a:pt x="7002" y="380"/>
                  </a:lnTo>
                  <a:cubicBezTo>
                    <a:pt x="7019" y="306"/>
                    <a:pt x="7002" y="232"/>
                    <a:pt x="6961" y="166"/>
                  </a:cubicBezTo>
                  <a:cubicBezTo>
                    <a:pt x="6920" y="117"/>
                    <a:pt x="6871" y="76"/>
                    <a:pt x="6797" y="68"/>
                  </a:cubicBezTo>
                  <a:cubicBezTo>
                    <a:pt x="6776" y="63"/>
                    <a:pt x="6757" y="61"/>
                    <a:pt x="6738" y="61"/>
                  </a:cubicBezTo>
                  <a:cubicBezTo>
                    <a:pt x="6632" y="61"/>
                    <a:pt x="6560" y="139"/>
                    <a:pt x="6476" y="265"/>
                  </a:cubicBezTo>
                  <a:lnTo>
                    <a:pt x="6427" y="347"/>
                  </a:lnTo>
                  <a:lnTo>
                    <a:pt x="6263" y="643"/>
                  </a:lnTo>
                  <a:lnTo>
                    <a:pt x="6148" y="832"/>
                  </a:lnTo>
                  <a:cubicBezTo>
                    <a:pt x="6041" y="1038"/>
                    <a:pt x="5876" y="1202"/>
                    <a:pt x="5696" y="1333"/>
                  </a:cubicBezTo>
                  <a:cubicBezTo>
                    <a:pt x="5687" y="1342"/>
                    <a:pt x="5671" y="1350"/>
                    <a:pt x="5663" y="1358"/>
                  </a:cubicBezTo>
                  <a:cubicBezTo>
                    <a:pt x="5630" y="1383"/>
                    <a:pt x="5564" y="1506"/>
                    <a:pt x="5490" y="1654"/>
                  </a:cubicBezTo>
                  <a:cubicBezTo>
                    <a:pt x="5367" y="1900"/>
                    <a:pt x="5227" y="2213"/>
                    <a:pt x="5186" y="2270"/>
                  </a:cubicBezTo>
                  <a:lnTo>
                    <a:pt x="2548" y="3692"/>
                  </a:lnTo>
                  <a:lnTo>
                    <a:pt x="2425" y="3297"/>
                  </a:lnTo>
                  <a:cubicBezTo>
                    <a:pt x="1159" y="4127"/>
                    <a:pt x="379" y="4300"/>
                    <a:pt x="1" y="4333"/>
                  </a:cubicBezTo>
                  <a:lnTo>
                    <a:pt x="535" y="6091"/>
                  </a:lnTo>
                  <a:cubicBezTo>
                    <a:pt x="666" y="6494"/>
                    <a:pt x="987" y="6806"/>
                    <a:pt x="1389" y="6930"/>
                  </a:cubicBezTo>
                  <a:cubicBezTo>
                    <a:pt x="1398" y="6930"/>
                    <a:pt x="1406" y="6938"/>
                    <a:pt x="1414" y="6938"/>
                  </a:cubicBezTo>
                  <a:cubicBezTo>
                    <a:pt x="1539" y="6974"/>
                    <a:pt x="1666" y="6992"/>
                    <a:pt x="1793" y="6992"/>
                  </a:cubicBezTo>
                  <a:cubicBezTo>
                    <a:pt x="2099" y="6992"/>
                    <a:pt x="2400" y="6887"/>
                    <a:pt x="2639" y="6683"/>
                  </a:cubicBezTo>
                  <a:lnTo>
                    <a:pt x="6797" y="3223"/>
                  </a:lnTo>
                  <a:cubicBezTo>
                    <a:pt x="6821" y="3215"/>
                    <a:pt x="6846" y="3207"/>
                    <a:pt x="6863" y="3191"/>
                  </a:cubicBezTo>
                  <a:cubicBezTo>
                    <a:pt x="6887" y="3182"/>
                    <a:pt x="6904" y="3166"/>
                    <a:pt x="6928" y="3149"/>
                  </a:cubicBezTo>
                  <a:lnTo>
                    <a:pt x="7536" y="2730"/>
                  </a:lnTo>
                  <a:lnTo>
                    <a:pt x="7832" y="2533"/>
                  </a:lnTo>
                  <a:cubicBezTo>
                    <a:pt x="7931" y="2459"/>
                    <a:pt x="7956" y="2311"/>
                    <a:pt x="7882" y="2204"/>
                  </a:cubicBezTo>
                  <a:cubicBezTo>
                    <a:pt x="7836" y="2139"/>
                    <a:pt x="7763" y="2104"/>
                    <a:pt x="7691" y="2104"/>
                  </a:cubicBezTo>
                  <a:cubicBezTo>
                    <a:pt x="7652" y="2104"/>
                    <a:pt x="7614" y="2114"/>
                    <a:pt x="7580" y="2134"/>
                  </a:cubicBezTo>
                  <a:lnTo>
                    <a:pt x="7580" y="2134"/>
                  </a:lnTo>
                  <a:lnTo>
                    <a:pt x="7832" y="1966"/>
                  </a:lnTo>
                  <a:cubicBezTo>
                    <a:pt x="7931" y="1892"/>
                    <a:pt x="7964" y="1744"/>
                    <a:pt x="7882" y="1637"/>
                  </a:cubicBezTo>
                  <a:cubicBezTo>
                    <a:pt x="7835" y="1576"/>
                    <a:pt x="7764" y="1543"/>
                    <a:pt x="7690" y="1543"/>
                  </a:cubicBezTo>
                  <a:cubicBezTo>
                    <a:pt x="7646" y="1543"/>
                    <a:pt x="7601" y="1555"/>
                    <a:pt x="7561" y="1580"/>
                  </a:cubicBezTo>
                  <a:lnTo>
                    <a:pt x="7725" y="1465"/>
                  </a:lnTo>
                  <a:cubicBezTo>
                    <a:pt x="7832" y="1391"/>
                    <a:pt x="7857" y="1251"/>
                    <a:pt x="7783" y="1144"/>
                  </a:cubicBezTo>
                  <a:cubicBezTo>
                    <a:pt x="7738" y="1079"/>
                    <a:pt x="7665" y="1044"/>
                    <a:pt x="7590" y="1044"/>
                  </a:cubicBezTo>
                  <a:cubicBezTo>
                    <a:pt x="7543" y="1044"/>
                    <a:pt x="7496" y="1058"/>
                    <a:pt x="7454" y="1087"/>
                  </a:cubicBezTo>
                  <a:lnTo>
                    <a:pt x="8366" y="429"/>
                  </a:lnTo>
                  <a:cubicBezTo>
                    <a:pt x="8473" y="355"/>
                    <a:pt x="8498" y="208"/>
                    <a:pt x="8424" y="101"/>
                  </a:cubicBezTo>
                  <a:cubicBezTo>
                    <a:pt x="8379" y="35"/>
                    <a:pt x="8306" y="1"/>
                    <a:pt x="8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3117225" y="1379100"/>
              <a:ext cx="33925" cy="130900"/>
            </a:xfrm>
            <a:custGeom>
              <a:avLst/>
              <a:gdLst/>
              <a:ahLst/>
              <a:cxnLst/>
              <a:rect l="l" t="t" r="r" b="b"/>
              <a:pathLst>
                <a:path w="1357" h="5236" extrusionOk="0">
                  <a:moveTo>
                    <a:pt x="576" y="1"/>
                  </a:moveTo>
                  <a:lnTo>
                    <a:pt x="1" y="510"/>
                  </a:lnTo>
                  <a:cubicBezTo>
                    <a:pt x="17" y="748"/>
                    <a:pt x="66" y="1291"/>
                    <a:pt x="66" y="1554"/>
                  </a:cubicBezTo>
                  <a:lnTo>
                    <a:pt x="66" y="5235"/>
                  </a:lnTo>
                  <a:lnTo>
                    <a:pt x="1356" y="5235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25950" y="1351575"/>
              <a:ext cx="205675" cy="158425"/>
            </a:xfrm>
            <a:custGeom>
              <a:avLst/>
              <a:gdLst/>
              <a:ahLst/>
              <a:cxnLst/>
              <a:rect l="l" t="t" r="r" b="b"/>
              <a:pathLst>
                <a:path w="8227" h="6337" extrusionOk="0">
                  <a:moveTo>
                    <a:pt x="387" y="0"/>
                  </a:moveTo>
                  <a:lnTo>
                    <a:pt x="1" y="6336"/>
                  </a:lnTo>
                  <a:lnTo>
                    <a:pt x="7709" y="6336"/>
                  </a:lnTo>
                  <a:lnTo>
                    <a:pt x="7709" y="2655"/>
                  </a:lnTo>
                  <a:cubicBezTo>
                    <a:pt x="7709" y="2384"/>
                    <a:pt x="7668" y="1849"/>
                    <a:pt x="7652" y="1611"/>
                  </a:cubicBezTo>
                  <a:lnTo>
                    <a:pt x="8227" y="1102"/>
                  </a:lnTo>
                  <a:lnTo>
                    <a:pt x="8227" y="1102"/>
                  </a:lnTo>
                  <a:cubicBezTo>
                    <a:pt x="8202" y="1118"/>
                    <a:pt x="8177" y="1134"/>
                    <a:pt x="8161" y="1143"/>
                  </a:cubicBezTo>
                  <a:lnTo>
                    <a:pt x="4003" y="4594"/>
                  </a:lnTo>
                  <a:cubicBezTo>
                    <a:pt x="3759" y="4797"/>
                    <a:pt x="3458" y="4906"/>
                    <a:pt x="3151" y="4906"/>
                  </a:cubicBezTo>
                  <a:cubicBezTo>
                    <a:pt x="3024" y="4906"/>
                    <a:pt x="2896" y="4887"/>
                    <a:pt x="2770" y="4849"/>
                  </a:cubicBezTo>
                  <a:lnTo>
                    <a:pt x="2754" y="4849"/>
                  </a:lnTo>
                  <a:cubicBezTo>
                    <a:pt x="2351" y="4717"/>
                    <a:pt x="2031" y="4405"/>
                    <a:pt x="1891" y="4002"/>
                  </a:cubicBezTo>
                  <a:lnTo>
                    <a:pt x="1365" y="2244"/>
                  </a:lnTo>
                  <a:cubicBezTo>
                    <a:pt x="1329" y="2245"/>
                    <a:pt x="1297" y="2246"/>
                    <a:pt x="1268" y="2246"/>
                  </a:cubicBezTo>
                  <a:cubicBezTo>
                    <a:pt x="1155" y="2246"/>
                    <a:pt x="1102" y="2236"/>
                    <a:pt x="1102" y="2236"/>
                  </a:cubicBezTo>
                  <a:lnTo>
                    <a:pt x="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2962925" y="1292600"/>
              <a:ext cx="153500" cy="99050"/>
            </a:xfrm>
            <a:custGeom>
              <a:avLst/>
              <a:gdLst/>
              <a:ahLst/>
              <a:cxnLst/>
              <a:rect l="l" t="t" r="r" b="b"/>
              <a:pathLst>
                <a:path w="6140" h="3962" extrusionOk="0">
                  <a:moveTo>
                    <a:pt x="798" y="1"/>
                  </a:moveTo>
                  <a:cubicBezTo>
                    <a:pt x="519" y="1"/>
                    <a:pt x="256" y="50"/>
                    <a:pt x="1" y="141"/>
                  </a:cubicBezTo>
                  <a:lnTo>
                    <a:pt x="17" y="141"/>
                  </a:lnTo>
                  <a:cubicBezTo>
                    <a:pt x="58" y="132"/>
                    <a:pt x="100" y="124"/>
                    <a:pt x="141" y="124"/>
                  </a:cubicBezTo>
                  <a:cubicBezTo>
                    <a:pt x="194" y="119"/>
                    <a:pt x="247" y="116"/>
                    <a:pt x="299" y="116"/>
                  </a:cubicBezTo>
                  <a:cubicBezTo>
                    <a:pt x="969" y="116"/>
                    <a:pt x="1570" y="545"/>
                    <a:pt x="1776" y="1201"/>
                  </a:cubicBezTo>
                  <a:lnTo>
                    <a:pt x="2466" y="3461"/>
                  </a:lnTo>
                  <a:cubicBezTo>
                    <a:pt x="2417" y="3493"/>
                    <a:pt x="2359" y="3535"/>
                    <a:pt x="2302" y="3567"/>
                  </a:cubicBezTo>
                  <a:lnTo>
                    <a:pt x="2425" y="3962"/>
                  </a:lnTo>
                  <a:lnTo>
                    <a:pt x="5063" y="2540"/>
                  </a:lnTo>
                  <a:cubicBezTo>
                    <a:pt x="5104" y="2483"/>
                    <a:pt x="5244" y="2170"/>
                    <a:pt x="5367" y="1932"/>
                  </a:cubicBezTo>
                  <a:cubicBezTo>
                    <a:pt x="5441" y="1776"/>
                    <a:pt x="5507" y="1653"/>
                    <a:pt x="5540" y="1628"/>
                  </a:cubicBezTo>
                  <a:cubicBezTo>
                    <a:pt x="5548" y="1620"/>
                    <a:pt x="5564" y="1612"/>
                    <a:pt x="5573" y="1603"/>
                  </a:cubicBezTo>
                  <a:cubicBezTo>
                    <a:pt x="5762" y="1472"/>
                    <a:pt x="5918" y="1308"/>
                    <a:pt x="6025" y="1102"/>
                  </a:cubicBezTo>
                  <a:lnTo>
                    <a:pt x="6140" y="913"/>
                  </a:lnTo>
                  <a:cubicBezTo>
                    <a:pt x="5860" y="527"/>
                    <a:pt x="5458" y="247"/>
                    <a:pt x="4989" y="132"/>
                  </a:cubicBezTo>
                  <a:cubicBezTo>
                    <a:pt x="4825" y="91"/>
                    <a:pt x="4660" y="67"/>
                    <a:pt x="4488" y="67"/>
                  </a:cubicBezTo>
                  <a:lnTo>
                    <a:pt x="4126" y="67"/>
                  </a:lnTo>
                  <a:cubicBezTo>
                    <a:pt x="4126" y="67"/>
                    <a:pt x="4134" y="124"/>
                    <a:pt x="4134" y="215"/>
                  </a:cubicBezTo>
                  <a:cubicBezTo>
                    <a:pt x="4266" y="1151"/>
                    <a:pt x="3559" y="2154"/>
                    <a:pt x="3559" y="2154"/>
                  </a:cubicBezTo>
                  <a:cubicBezTo>
                    <a:pt x="2113" y="1340"/>
                    <a:pt x="1686" y="149"/>
                    <a:pt x="1653" y="26"/>
                  </a:cubicBezTo>
                  <a:cubicBezTo>
                    <a:pt x="1645" y="17"/>
                    <a:pt x="1645" y="17"/>
                    <a:pt x="1645" y="17"/>
                  </a:cubicBezTo>
                  <a:lnTo>
                    <a:pt x="1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029300" y="1231950"/>
              <a:ext cx="65975" cy="47750"/>
            </a:xfrm>
            <a:custGeom>
              <a:avLst/>
              <a:gdLst/>
              <a:ahLst/>
              <a:cxnLst/>
              <a:rect l="l" t="t" r="r" b="b"/>
              <a:pathLst>
                <a:path w="2639" h="1910" extrusionOk="0">
                  <a:moveTo>
                    <a:pt x="1488" y="1"/>
                  </a:moveTo>
                  <a:cubicBezTo>
                    <a:pt x="757" y="1"/>
                    <a:pt x="173" y="249"/>
                    <a:pt x="173" y="249"/>
                  </a:cubicBezTo>
                  <a:lnTo>
                    <a:pt x="0" y="1679"/>
                  </a:lnTo>
                  <a:cubicBezTo>
                    <a:pt x="0" y="1679"/>
                    <a:pt x="446" y="1909"/>
                    <a:pt x="1050" y="1909"/>
                  </a:cubicBezTo>
                  <a:cubicBezTo>
                    <a:pt x="1352" y="1909"/>
                    <a:pt x="1693" y="1852"/>
                    <a:pt x="2038" y="1679"/>
                  </a:cubicBezTo>
                  <a:lnTo>
                    <a:pt x="2047" y="1679"/>
                  </a:lnTo>
                  <a:cubicBezTo>
                    <a:pt x="2408" y="1342"/>
                    <a:pt x="2638" y="865"/>
                    <a:pt x="2638" y="331"/>
                  </a:cubicBezTo>
                  <a:lnTo>
                    <a:pt x="2638" y="249"/>
                  </a:lnTo>
                  <a:cubicBezTo>
                    <a:pt x="2255" y="63"/>
                    <a:pt x="1853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3003400" y="1185375"/>
              <a:ext cx="91875" cy="52825"/>
            </a:xfrm>
            <a:custGeom>
              <a:avLst/>
              <a:gdLst/>
              <a:ahLst/>
              <a:cxnLst/>
              <a:rect l="l" t="t" r="r" b="b"/>
              <a:pathLst>
                <a:path w="3675" h="2113" extrusionOk="0">
                  <a:moveTo>
                    <a:pt x="1751" y="0"/>
                  </a:moveTo>
                  <a:cubicBezTo>
                    <a:pt x="198" y="0"/>
                    <a:pt x="1" y="1241"/>
                    <a:pt x="1" y="1241"/>
                  </a:cubicBezTo>
                  <a:cubicBezTo>
                    <a:pt x="67" y="1249"/>
                    <a:pt x="132" y="1274"/>
                    <a:pt x="182" y="1307"/>
                  </a:cubicBezTo>
                  <a:lnTo>
                    <a:pt x="190" y="1307"/>
                  </a:lnTo>
                  <a:cubicBezTo>
                    <a:pt x="239" y="1340"/>
                    <a:pt x="288" y="1381"/>
                    <a:pt x="313" y="1438"/>
                  </a:cubicBezTo>
                  <a:lnTo>
                    <a:pt x="1209" y="2112"/>
                  </a:lnTo>
                  <a:cubicBezTo>
                    <a:pt x="1209" y="2112"/>
                    <a:pt x="1793" y="1867"/>
                    <a:pt x="2524" y="1867"/>
                  </a:cubicBezTo>
                  <a:cubicBezTo>
                    <a:pt x="2889" y="1867"/>
                    <a:pt x="3291" y="1929"/>
                    <a:pt x="3674" y="2112"/>
                  </a:cubicBezTo>
                  <a:lnTo>
                    <a:pt x="3674" y="896"/>
                  </a:lnTo>
                  <a:cubicBezTo>
                    <a:pt x="3674" y="723"/>
                    <a:pt x="3641" y="551"/>
                    <a:pt x="3600" y="386"/>
                  </a:cubicBezTo>
                  <a:lnTo>
                    <a:pt x="3592" y="386"/>
                  </a:lnTo>
                  <a:cubicBezTo>
                    <a:pt x="3576" y="362"/>
                    <a:pt x="3304" y="0"/>
                    <a:pt x="1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993550" y="1151675"/>
              <a:ext cx="104800" cy="66375"/>
            </a:xfrm>
            <a:custGeom>
              <a:avLst/>
              <a:gdLst/>
              <a:ahLst/>
              <a:cxnLst/>
              <a:rect l="l" t="t" r="r" b="b"/>
              <a:pathLst>
                <a:path w="4192" h="2655" extrusionOk="0">
                  <a:moveTo>
                    <a:pt x="2096" y="0"/>
                  </a:moveTo>
                  <a:cubicBezTo>
                    <a:pt x="0" y="0"/>
                    <a:pt x="91" y="2655"/>
                    <a:pt x="91" y="2655"/>
                  </a:cubicBezTo>
                  <a:cubicBezTo>
                    <a:pt x="157" y="2622"/>
                    <a:pt x="230" y="2597"/>
                    <a:pt x="304" y="2589"/>
                  </a:cubicBezTo>
                  <a:lnTo>
                    <a:pt x="395" y="2589"/>
                  </a:lnTo>
                  <a:cubicBezTo>
                    <a:pt x="395" y="2589"/>
                    <a:pt x="641" y="1348"/>
                    <a:pt x="2145" y="1348"/>
                  </a:cubicBezTo>
                  <a:cubicBezTo>
                    <a:pt x="3649" y="1348"/>
                    <a:pt x="3970" y="1710"/>
                    <a:pt x="3994" y="1734"/>
                  </a:cubicBezTo>
                  <a:cubicBezTo>
                    <a:pt x="3994" y="1734"/>
                    <a:pt x="4191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3006700" y="1257675"/>
              <a:ext cx="73575" cy="28600"/>
            </a:xfrm>
            <a:custGeom>
              <a:avLst/>
              <a:gdLst/>
              <a:ahLst/>
              <a:cxnLst/>
              <a:rect l="l" t="t" r="r" b="b"/>
              <a:pathLst>
                <a:path w="2943" h="1144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330"/>
                    <a:pt x="370" y="617"/>
                    <a:pt x="666" y="814"/>
                  </a:cubicBezTo>
                  <a:cubicBezTo>
                    <a:pt x="962" y="1020"/>
                    <a:pt x="1315" y="1143"/>
                    <a:pt x="1701" y="1143"/>
                  </a:cubicBezTo>
                  <a:cubicBezTo>
                    <a:pt x="1923" y="1143"/>
                    <a:pt x="2137" y="1102"/>
                    <a:pt x="2342" y="1020"/>
                  </a:cubicBezTo>
                  <a:cubicBezTo>
                    <a:pt x="2564" y="938"/>
                    <a:pt x="2770" y="814"/>
                    <a:pt x="2942" y="650"/>
                  </a:cubicBezTo>
                  <a:lnTo>
                    <a:pt x="2942" y="650"/>
                  </a:lnTo>
                  <a:cubicBezTo>
                    <a:pt x="2597" y="823"/>
                    <a:pt x="2256" y="880"/>
                    <a:pt x="1954" y="880"/>
                  </a:cubicBezTo>
                  <a:cubicBezTo>
                    <a:pt x="1350" y="880"/>
                    <a:pt x="904" y="650"/>
                    <a:pt x="904" y="65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3004025" y="1293225"/>
              <a:ext cx="65550" cy="53225"/>
            </a:xfrm>
            <a:custGeom>
              <a:avLst/>
              <a:gdLst/>
              <a:ahLst/>
              <a:cxnLst/>
              <a:rect l="l" t="t" r="r" b="b"/>
              <a:pathLst>
                <a:path w="2622" h="2129" extrusionOk="0">
                  <a:moveTo>
                    <a:pt x="1" y="1"/>
                  </a:moveTo>
                  <a:cubicBezTo>
                    <a:pt x="42" y="124"/>
                    <a:pt x="469" y="1315"/>
                    <a:pt x="1915" y="2129"/>
                  </a:cubicBezTo>
                  <a:cubicBezTo>
                    <a:pt x="1915" y="2129"/>
                    <a:pt x="2622" y="1126"/>
                    <a:pt x="2482" y="190"/>
                  </a:cubicBezTo>
                  <a:lnTo>
                    <a:pt x="2482" y="190"/>
                  </a:lnTo>
                  <a:cubicBezTo>
                    <a:pt x="2482" y="461"/>
                    <a:pt x="2359" y="1003"/>
                    <a:pt x="1537" y="1003"/>
                  </a:cubicBezTo>
                  <a:cubicBezTo>
                    <a:pt x="510" y="1003"/>
                    <a:pt x="58" y="10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004025" y="1257675"/>
              <a:ext cx="62275" cy="60650"/>
            </a:xfrm>
            <a:custGeom>
              <a:avLst/>
              <a:gdLst/>
              <a:ahLst/>
              <a:cxnLst/>
              <a:rect l="l" t="t" r="r" b="b"/>
              <a:pathLst>
                <a:path w="2491" h="2426" extrusionOk="0">
                  <a:moveTo>
                    <a:pt x="107" y="1"/>
                  </a:moveTo>
                  <a:lnTo>
                    <a:pt x="1" y="1414"/>
                  </a:lnTo>
                  <a:cubicBezTo>
                    <a:pt x="1" y="1414"/>
                    <a:pt x="1" y="1414"/>
                    <a:pt x="1" y="1423"/>
                  </a:cubicBezTo>
                  <a:cubicBezTo>
                    <a:pt x="58" y="1529"/>
                    <a:pt x="510" y="2425"/>
                    <a:pt x="1537" y="2425"/>
                  </a:cubicBezTo>
                  <a:cubicBezTo>
                    <a:pt x="2367" y="2425"/>
                    <a:pt x="2482" y="1883"/>
                    <a:pt x="2482" y="1612"/>
                  </a:cubicBezTo>
                  <a:cubicBezTo>
                    <a:pt x="2490" y="1521"/>
                    <a:pt x="2474" y="1464"/>
                    <a:pt x="2474" y="1464"/>
                  </a:cubicBezTo>
                  <a:lnTo>
                    <a:pt x="2449" y="1028"/>
                  </a:lnTo>
                  <a:lnTo>
                    <a:pt x="2449" y="1020"/>
                  </a:lnTo>
                  <a:cubicBezTo>
                    <a:pt x="2244" y="1102"/>
                    <a:pt x="2030" y="1143"/>
                    <a:pt x="1808" y="1143"/>
                  </a:cubicBezTo>
                  <a:cubicBezTo>
                    <a:pt x="1422" y="1143"/>
                    <a:pt x="1069" y="1020"/>
                    <a:pt x="773" y="814"/>
                  </a:cubicBezTo>
                  <a:cubicBezTo>
                    <a:pt x="477" y="617"/>
                    <a:pt x="247" y="330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986350" y="1216400"/>
              <a:ext cx="47275" cy="57550"/>
            </a:xfrm>
            <a:custGeom>
              <a:avLst/>
              <a:gdLst/>
              <a:ahLst/>
              <a:cxnLst/>
              <a:rect l="l" t="t" r="r" b="b"/>
              <a:pathLst>
                <a:path w="1891" h="2302" extrusionOk="0">
                  <a:moveTo>
                    <a:pt x="592" y="0"/>
                  </a:moveTo>
                  <a:cubicBezTo>
                    <a:pt x="518" y="8"/>
                    <a:pt x="445" y="33"/>
                    <a:pt x="379" y="66"/>
                  </a:cubicBezTo>
                  <a:cubicBezTo>
                    <a:pt x="305" y="107"/>
                    <a:pt x="247" y="156"/>
                    <a:pt x="198" y="222"/>
                  </a:cubicBezTo>
                  <a:cubicBezTo>
                    <a:pt x="99" y="345"/>
                    <a:pt x="42" y="501"/>
                    <a:pt x="25" y="657"/>
                  </a:cubicBezTo>
                  <a:cubicBezTo>
                    <a:pt x="1" y="929"/>
                    <a:pt x="91" y="1216"/>
                    <a:pt x="272" y="1405"/>
                  </a:cubicBezTo>
                  <a:cubicBezTo>
                    <a:pt x="420" y="1553"/>
                    <a:pt x="617" y="1644"/>
                    <a:pt x="814" y="1644"/>
                  </a:cubicBezTo>
                  <a:lnTo>
                    <a:pt x="814" y="1652"/>
                  </a:lnTo>
                  <a:lnTo>
                    <a:pt x="1718" y="2301"/>
                  </a:lnTo>
                  <a:lnTo>
                    <a:pt x="1891" y="871"/>
                  </a:lnTo>
                  <a:lnTo>
                    <a:pt x="995" y="197"/>
                  </a:lnTo>
                  <a:cubicBezTo>
                    <a:pt x="962" y="140"/>
                    <a:pt x="921" y="99"/>
                    <a:pt x="872" y="66"/>
                  </a:cubicBezTo>
                  <a:cubicBezTo>
                    <a:pt x="814" y="33"/>
                    <a:pt x="749" y="8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931925" y="1295500"/>
              <a:ext cx="92675" cy="112250"/>
            </a:xfrm>
            <a:custGeom>
              <a:avLst/>
              <a:gdLst/>
              <a:ahLst/>
              <a:cxnLst/>
              <a:rect l="l" t="t" r="r" b="b"/>
              <a:pathLst>
                <a:path w="3707" h="4490" extrusionOk="0">
                  <a:moveTo>
                    <a:pt x="1538" y="0"/>
                  </a:moveTo>
                  <a:cubicBezTo>
                    <a:pt x="1486" y="0"/>
                    <a:pt x="1433" y="3"/>
                    <a:pt x="1381" y="8"/>
                  </a:cubicBezTo>
                  <a:cubicBezTo>
                    <a:pt x="1340" y="8"/>
                    <a:pt x="1298" y="16"/>
                    <a:pt x="1257" y="25"/>
                  </a:cubicBezTo>
                  <a:cubicBezTo>
                    <a:pt x="1249" y="25"/>
                    <a:pt x="1241" y="25"/>
                    <a:pt x="1233" y="33"/>
                  </a:cubicBezTo>
                  <a:lnTo>
                    <a:pt x="1208" y="33"/>
                  </a:lnTo>
                  <a:cubicBezTo>
                    <a:pt x="896" y="156"/>
                    <a:pt x="608" y="329"/>
                    <a:pt x="362" y="551"/>
                  </a:cubicBezTo>
                  <a:cubicBezTo>
                    <a:pt x="132" y="822"/>
                    <a:pt x="0" y="1167"/>
                    <a:pt x="0" y="1537"/>
                  </a:cubicBezTo>
                  <a:cubicBezTo>
                    <a:pt x="0" y="1602"/>
                    <a:pt x="0" y="1668"/>
                    <a:pt x="16" y="1734"/>
                  </a:cubicBezTo>
                  <a:cubicBezTo>
                    <a:pt x="25" y="1824"/>
                    <a:pt x="41" y="1915"/>
                    <a:pt x="74" y="2005"/>
                  </a:cubicBezTo>
                  <a:lnTo>
                    <a:pt x="148" y="2243"/>
                  </a:lnTo>
                  <a:lnTo>
                    <a:pt x="863" y="4479"/>
                  </a:lnTo>
                  <a:cubicBezTo>
                    <a:pt x="863" y="4479"/>
                    <a:pt x="916" y="4489"/>
                    <a:pt x="1029" y="4489"/>
                  </a:cubicBezTo>
                  <a:cubicBezTo>
                    <a:pt x="1058" y="4489"/>
                    <a:pt x="1090" y="4488"/>
                    <a:pt x="1126" y="4487"/>
                  </a:cubicBezTo>
                  <a:cubicBezTo>
                    <a:pt x="1496" y="4462"/>
                    <a:pt x="2276" y="4281"/>
                    <a:pt x="3542" y="3451"/>
                  </a:cubicBezTo>
                  <a:cubicBezTo>
                    <a:pt x="3599" y="3419"/>
                    <a:pt x="3649" y="3377"/>
                    <a:pt x="3706" y="3345"/>
                  </a:cubicBezTo>
                  <a:lnTo>
                    <a:pt x="3016" y="1085"/>
                  </a:lnTo>
                  <a:lnTo>
                    <a:pt x="3008" y="1085"/>
                  </a:lnTo>
                  <a:cubicBezTo>
                    <a:pt x="2810" y="429"/>
                    <a:pt x="2202" y="0"/>
                    <a:pt x="1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2962725" y="1296100"/>
              <a:ext cx="650" cy="225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9" y="1"/>
                  </a:moveTo>
                  <a:cubicBezTo>
                    <a:pt x="9" y="2"/>
                    <a:pt x="9" y="2"/>
                    <a:pt x="9" y="3"/>
                  </a:cubicBezTo>
                  <a:lnTo>
                    <a:pt x="9" y="3"/>
                  </a:lnTo>
                  <a:cubicBezTo>
                    <a:pt x="14" y="1"/>
                    <a:pt x="20" y="1"/>
                    <a:pt x="25" y="1"/>
                  </a:cubicBezTo>
                  <a:close/>
                  <a:moveTo>
                    <a:pt x="9" y="3"/>
                  </a:moveTo>
                  <a:lnTo>
                    <a:pt x="9" y="3"/>
                  </a:lnTo>
                  <a:cubicBezTo>
                    <a:pt x="6" y="4"/>
                    <a:pt x="3" y="6"/>
                    <a:pt x="1" y="9"/>
                  </a:cubicBezTo>
                  <a:cubicBezTo>
                    <a:pt x="1" y="9"/>
                    <a:pt x="7" y="9"/>
                    <a:pt x="9" y="3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3091950" y="1193800"/>
              <a:ext cx="2700" cy="2475"/>
            </a:xfrm>
            <a:custGeom>
              <a:avLst/>
              <a:gdLst/>
              <a:ahLst/>
              <a:cxnLst/>
              <a:rect l="l" t="t" r="r" b="b"/>
              <a:pathLst>
                <a:path w="108" h="99" extrusionOk="0">
                  <a:moveTo>
                    <a:pt x="99" y="0"/>
                  </a:moveTo>
                  <a:lnTo>
                    <a:pt x="1" y="25"/>
                  </a:lnTo>
                  <a:cubicBezTo>
                    <a:pt x="1" y="33"/>
                    <a:pt x="1" y="49"/>
                    <a:pt x="1" y="58"/>
                  </a:cubicBezTo>
                  <a:cubicBezTo>
                    <a:pt x="9" y="82"/>
                    <a:pt x="25" y="99"/>
                    <a:pt x="58" y="99"/>
                  </a:cubicBezTo>
                  <a:cubicBezTo>
                    <a:pt x="91" y="99"/>
                    <a:pt x="108" y="66"/>
                    <a:pt x="108" y="41"/>
                  </a:cubicBezTo>
                  <a:cubicBezTo>
                    <a:pt x="108" y="25"/>
                    <a:pt x="99" y="17"/>
                    <a:pt x="9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079025" y="1193725"/>
              <a:ext cx="17475" cy="81450"/>
            </a:xfrm>
            <a:custGeom>
              <a:avLst/>
              <a:gdLst/>
              <a:ahLst/>
              <a:cxnLst/>
              <a:rect l="l" t="t" r="r" b="b"/>
              <a:pathLst>
                <a:path w="699" h="3258" extrusionOk="0">
                  <a:moveTo>
                    <a:pt x="573" y="1"/>
                  </a:moveTo>
                  <a:cubicBezTo>
                    <a:pt x="568" y="1"/>
                    <a:pt x="563" y="2"/>
                    <a:pt x="559" y="3"/>
                  </a:cubicBezTo>
                  <a:cubicBezTo>
                    <a:pt x="534" y="11"/>
                    <a:pt x="518" y="36"/>
                    <a:pt x="526" y="69"/>
                  </a:cubicBezTo>
                  <a:cubicBezTo>
                    <a:pt x="567" y="233"/>
                    <a:pt x="592" y="398"/>
                    <a:pt x="592" y="562"/>
                  </a:cubicBezTo>
                  <a:lnTo>
                    <a:pt x="592" y="1860"/>
                  </a:lnTo>
                  <a:cubicBezTo>
                    <a:pt x="592" y="2353"/>
                    <a:pt x="386" y="2830"/>
                    <a:pt x="16" y="3167"/>
                  </a:cubicBezTo>
                  <a:cubicBezTo>
                    <a:pt x="0" y="3192"/>
                    <a:pt x="0" y="3224"/>
                    <a:pt x="16" y="3241"/>
                  </a:cubicBezTo>
                  <a:cubicBezTo>
                    <a:pt x="25" y="3249"/>
                    <a:pt x="41" y="3257"/>
                    <a:pt x="58" y="3257"/>
                  </a:cubicBezTo>
                  <a:cubicBezTo>
                    <a:pt x="66" y="3257"/>
                    <a:pt x="82" y="3257"/>
                    <a:pt x="90" y="3241"/>
                  </a:cubicBezTo>
                  <a:cubicBezTo>
                    <a:pt x="477" y="2888"/>
                    <a:pt x="699" y="2386"/>
                    <a:pt x="699" y="1860"/>
                  </a:cubicBezTo>
                  <a:lnTo>
                    <a:pt x="699" y="562"/>
                  </a:lnTo>
                  <a:cubicBezTo>
                    <a:pt x="699" y="389"/>
                    <a:pt x="674" y="209"/>
                    <a:pt x="625" y="36"/>
                  </a:cubicBezTo>
                  <a:cubicBezTo>
                    <a:pt x="618" y="16"/>
                    <a:pt x="59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063800" y="1272700"/>
              <a:ext cx="17900" cy="1192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662" y="1"/>
                  </a:moveTo>
                  <a:cubicBezTo>
                    <a:pt x="649" y="1"/>
                    <a:pt x="637" y="5"/>
                    <a:pt x="625" y="16"/>
                  </a:cubicBezTo>
                  <a:cubicBezTo>
                    <a:pt x="461" y="172"/>
                    <a:pt x="256" y="296"/>
                    <a:pt x="34" y="378"/>
                  </a:cubicBezTo>
                  <a:cubicBezTo>
                    <a:pt x="9" y="386"/>
                    <a:pt x="1" y="411"/>
                    <a:pt x="9" y="444"/>
                  </a:cubicBezTo>
                  <a:cubicBezTo>
                    <a:pt x="17" y="460"/>
                    <a:pt x="34" y="476"/>
                    <a:pt x="58" y="476"/>
                  </a:cubicBezTo>
                  <a:lnTo>
                    <a:pt x="75" y="476"/>
                  </a:lnTo>
                  <a:cubicBezTo>
                    <a:pt x="305" y="386"/>
                    <a:pt x="519" y="254"/>
                    <a:pt x="699" y="90"/>
                  </a:cubicBezTo>
                  <a:cubicBezTo>
                    <a:pt x="716" y="74"/>
                    <a:pt x="716" y="41"/>
                    <a:pt x="699" y="16"/>
                  </a:cubicBezTo>
                  <a:cubicBezTo>
                    <a:pt x="690" y="7"/>
                    <a:pt x="676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2985125" y="1215150"/>
              <a:ext cx="111575" cy="43800"/>
            </a:xfrm>
            <a:custGeom>
              <a:avLst/>
              <a:gdLst/>
              <a:ahLst/>
              <a:cxnLst/>
              <a:rect l="l" t="t" r="r" b="b"/>
              <a:pathLst>
                <a:path w="4463" h="1752" extrusionOk="0">
                  <a:moveTo>
                    <a:pt x="641" y="1"/>
                  </a:moveTo>
                  <a:cubicBezTo>
                    <a:pt x="567" y="9"/>
                    <a:pt x="485" y="34"/>
                    <a:pt x="403" y="75"/>
                  </a:cubicBezTo>
                  <a:cubicBezTo>
                    <a:pt x="329" y="116"/>
                    <a:pt x="255" y="173"/>
                    <a:pt x="206" y="239"/>
                  </a:cubicBezTo>
                  <a:cubicBezTo>
                    <a:pt x="107" y="371"/>
                    <a:pt x="42" y="527"/>
                    <a:pt x="25" y="699"/>
                  </a:cubicBezTo>
                  <a:cubicBezTo>
                    <a:pt x="0" y="995"/>
                    <a:pt x="91" y="1291"/>
                    <a:pt x="288" y="1496"/>
                  </a:cubicBezTo>
                  <a:cubicBezTo>
                    <a:pt x="436" y="1653"/>
                    <a:pt x="650" y="1743"/>
                    <a:pt x="863" y="1751"/>
                  </a:cubicBezTo>
                  <a:lnTo>
                    <a:pt x="896" y="1751"/>
                  </a:lnTo>
                  <a:cubicBezTo>
                    <a:pt x="962" y="1751"/>
                    <a:pt x="1028" y="1743"/>
                    <a:pt x="1085" y="1726"/>
                  </a:cubicBezTo>
                  <a:cubicBezTo>
                    <a:pt x="1118" y="1718"/>
                    <a:pt x="1126" y="1685"/>
                    <a:pt x="1118" y="1661"/>
                  </a:cubicBezTo>
                  <a:cubicBezTo>
                    <a:pt x="1111" y="1640"/>
                    <a:pt x="1093" y="1626"/>
                    <a:pt x="1074" y="1626"/>
                  </a:cubicBezTo>
                  <a:cubicBezTo>
                    <a:pt x="1069" y="1626"/>
                    <a:pt x="1065" y="1626"/>
                    <a:pt x="1061" y="1628"/>
                  </a:cubicBezTo>
                  <a:cubicBezTo>
                    <a:pt x="1018" y="1640"/>
                    <a:pt x="972" y="1648"/>
                    <a:pt x="921" y="1648"/>
                  </a:cubicBezTo>
                  <a:cubicBezTo>
                    <a:pt x="902" y="1648"/>
                    <a:pt x="883" y="1647"/>
                    <a:pt x="863" y="1644"/>
                  </a:cubicBezTo>
                  <a:cubicBezTo>
                    <a:pt x="683" y="1644"/>
                    <a:pt x="494" y="1562"/>
                    <a:pt x="362" y="1422"/>
                  </a:cubicBezTo>
                  <a:cubicBezTo>
                    <a:pt x="189" y="1242"/>
                    <a:pt x="99" y="979"/>
                    <a:pt x="132" y="716"/>
                  </a:cubicBezTo>
                  <a:cubicBezTo>
                    <a:pt x="148" y="560"/>
                    <a:pt x="198" y="420"/>
                    <a:pt x="288" y="305"/>
                  </a:cubicBezTo>
                  <a:cubicBezTo>
                    <a:pt x="329" y="247"/>
                    <a:pt x="387" y="198"/>
                    <a:pt x="452" y="165"/>
                  </a:cubicBezTo>
                  <a:cubicBezTo>
                    <a:pt x="518" y="132"/>
                    <a:pt x="584" y="108"/>
                    <a:pt x="650" y="108"/>
                  </a:cubicBezTo>
                  <a:cubicBezTo>
                    <a:pt x="662" y="103"/>
                    <a:pt x="674" y="101"/>
                    <a:pt x="687" y="101"/>
                  </a:cubicBezTo>
                  <a:cubicBezTo>
                    <a:pt x="699" y="101"/>
                    <a:pt x="711" y="103"/>
                    <a:pt x="724" y="108"/>
                  </a:cubicBezTo>
                  <a:cubicBezTo>
                    <a:pt x="781" y="108"/>
                    <a:pt x="839" y="132"/>
                    <a:pt x="888" y="165"/>
                  </a:cubicBezTo>
                  <a:cubicBezTo>
                    <a:pt x="937" y="190"/>
                    <a:pt x="978" y="231"/>
                    <a:pt x="1003" y="272"/>
                  </a:cubicBezTo>
                  <a:cubicBezTo>
                    <a:pt x="1011" y="280"/>
                    <a:pt x="1019" y="288"/>
                    <a:pt x="1019" y="288"/>
                  </a:cubicBezTo>
                  <a:lnTo>
                    <a:pt x="1907" y="962"/>
                  </a:lnTo>
                  <a:cubicBezTo>
                    <a:pt x="1923" y="970"/>
                    <a:pt x="1940" y="970"/>
                    <a:pt x="1956" y="970"/>
                  </a:cubicBezTo>
                  <a:cubicBezTo>
                    <a:pt x="1967" y="965"/>
                    <a:pt x="2549" y="725"/>
                    <a:pt x="3265" y="725"/>
                  </a:cubicBezTo>
                  <a:cubicBezTo>
                    <a:pt x="3622" y="725"/>
                    <a:pt x="4012" y="785"/>
                    <a:pt x="4381" y="962"/>
                  </a:cubicBezTo>
                  <a:cubicBezTo>
                    <a:pt x="4389" y="968"/>
                    <a:pt x="4399" y="971"/>
                    <a:pt x="4408" y="971"/>
                  </a:cubicBezTo>
                  <a:cubicBezTo>
                    <a:pt x="4425" y="971"/>
                    <a:pt x="4441" y="962"/>
                    <a:pt x="4446" y="946"/>
                  </a:cubicBezTo>
                  <a:cubicBezTo>
                    <a:pt x="4463" y="913"/>
                    <a:pt x="4446" y="888"/>
                    <a:pt x="4422" y="872"/>
                  </a:cubicBezTo>
                  <a:cubicBezTo>
                    <a:pt x="4034" y="686"/>
                    <a:pt x="3626" y="624"/>
                    <a:pt x="3255" y="624"/>
                  </a:cubicBezTo>
                  <a:cubicBezTo>
                    <a:pt x="2609" y="624"/>
                    <a:pt x="2073" y="811"/>
                    <a:pt x="1948" y="864"/>
                  </a:cubicBezTo>
                  <a:lnTo>
                    <a:pt x="1085" y="206"/>
                  </a:lnTo>
                  <a:cubicBezTo>
                    <a:pt x="1052" y="157"/>
                    <a:pt x="1003" y="108"/>
                    <a:pt x="946" y="75"/>
                  </a:cubicBezTo>
                  <a:cubicBezTo>
                    <a:pt x="880" y="34"/>
                    <a:pt x="806" y="9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028050" y="1236725"/>
              <a:ext cx="53875" cy="44200"/>
            </a:xfrm>
            <a:custGeom>
              <a:avLst/>
              <a:gdLst/>
              <a:ahLst/>
              <a:cxnLst/>
              <a:rect l="l" t="t" r="r" b="b"/>
              <a:pathLst>
                <a:path w="2155" h="1768" extrusionOk="0">
                  <a:moveTo>
                    <a:pt x="231" y="1"/>
                  </a:moveTo>
                  <a:cubicBezTo>
                    <a:pt x="206" y="1"/>
                    <a:pt x="174" y="25"/>
                    <a:pt x="174" y="50"/>
                  </a:cubicBezTo>
                  <a:lnTo>
                    <a:pt x="1" y="1480"/>
                  </a:lnTo>
                  <a:cubicBezTo>
                    <a:pt x="1" y="1504"/>
                    <a:pt x="9" y="1521"/>
                    <a:pt x="26" y="1529"/>
                  </a:cubicBezTo>
                  <a:cubicBezTo>
                    <a:pt x="34" y="1537"/>
                    <a:pt x="494" y="1767"/>
                    <a:pt x="1110" y="1767"/>
                  </a:cubicBezTo>
                  <a:cubicBezTo>
                    <a:pt x="1414" y="1767"/>
                    <a:pt x="1768" y="1710"/>
                    <a:pt x="2113" y="1537"/>
                  </a:cubicBezTo>
                  <a:cubicBezTo>
                    <a:pt x="2121" y="1529"/>
                    <a:pt x="2129" y="1529"/>
                    <a:pt x="2129" y="1521"/>
                  </a:cubicBezTo>
                  <a:cubicBezTo>
                    <a:pt x="2154" y="1504"/>
                    <a:pt x="2154" y="1472"/>
                    <a:pt x="2129" y="1455"/>
                  </a:cubicBezTo>
                  <a:cubicBezTo>
                    <a:pt x="2119" y="1445"/>
                    <a:pt x="2106" y="1438"/>
                    <a:pt x="2093" y="1438"/>
                  </a:cubicBezTo>
                  <a:cubicBezTo>
                    <a:pt x="2086" y="1438"/>
                    <a:pt x="2078" y="1441"/>
                    <a:pt x="2072" y="1447"/>
                  </a:cubicBezTo>
                  <a:cubicBezTo>
                    <a:pt x="1737" y="1611"/>
                    <a:pt x="1406" y="1666"/>
                    <a:pt x="1112" y="1666"/>
                  </a:cubicBezTo>
                  <a:cubicBezTo>
                    <a:pt x="613" y="1666"/>
                    <a:pt x="222" y="1507"/>
                    <a:pt x="108" y="1455"/>
                  </a:cubicBezTo>
                  <a:lnTo>
                    <a:pt x="272" y="58"/>
                  </a:lnTo>
                  <a:cubicBezTo>
                    <a:pt x="280" y="33"/>
                    <a:pt x="256" y="9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002575" y="1256250"/>
              <a:ext cx="64750" cy="39250"/>
            </a:xfrm>
            <a:custGeom>
              <a:avLst/>
              <a:gdLst/>
              <a:ahLst/>
              <a:cxnLst/>
              <a:rect l="l" t="t" r="r" b="b"/>
              <a:pathLst>
                <a:path w="2590" h="1570" extrusionOk="0">
                  <a:moveTo>
                    <a:pt x="157" y="0"/>
                  </a:moveTo>
                  <a:cubicBezTo>
                    <a:pt x="132" y="9"/>
                    <a:pt x="116" y="25"/>
                    <a:pt x="116" y="50"/>
                  </a:cubicBezTo>
                  <a:lnTo>
                    <a:pt x="1" y="1463"/>
                  </a:lnTo>
                  <a:cubicBezTo>
                    <a:pt x="1" y="1488"/>
                    <a:pt x="26" y="1512"/>
                    <a:pt x="50" y="1521"/>
                  </a:cubicBezTo>
                  <a:cubicBezTo>
                    <a:pt x="75" y="1521"/>
                    <a:pt x="108" y="1496"/>
                    <a:pt x="108" y="1471"/>
                  </a:cubicBezTo>
                  <a:lnTo>
                    <a:pt x="206" y="247"/>
                  </a:lnTo>
                  <a:cubicBezTo>
                    <a:pt x="346" y="518"/>
                    <a:pt x="552" y="740"/>
                    <a:pt x="806" y="921"/>
                  </a:cubicBezTo>
                  <a:cubicBezTo>
                    <a:pt x="1119" y="1134"/>
                    <a:pt x="1488" y="1249"/>
                    <a:pt x="1866" y="1249"/>
                  </a:cubicBezTo>
                  <a:cubicBezTo>
                    <a:pt x="2064" y="1249"/>
                    <a:pt x="2269" y="1217"/>
                    <a:pt x="2458" y="1151"/>
                  </a:cubicBezTo>
                  <a:lnTo>
                    <a:pt x="2483" y="1521"/>
                  </a:lnTo>
                  <a:cubicBezTo>
                    <a:pt x="2483" y="1553"/>
                    <a:pt x="2507" y="1570"/>
                    <a:pt x="2532" y="1570"/>
                  </a:cubicBezTo>
                  <a:lnTo>
                    <a:pt x="2540" y="1570"/>
                  </a:lnTo>
                  <a:cubicBezTo>
                    <a:pt x="2565" y="1570"/>
                    <a:pt x="2590" y="1545"/>
                    <a:pt x="2581" y="1512"/>
                  </a:cubicBezTo>
                  <a:lnTo>
                    <a:pt x="2557" y="1077"/>
                  </a:lnTo>
                  <a:cubicBezTo>
                    <a:pt x="2557" y="1060"/>
                    <a:pt x="2548" y="1044"/>
                    <a:pt x="2532" y="1036"/>
                  </a:cubicBezTo>
                  <a:cubicBezTo>
                    <a:pt x="2524" y="1028"/>
                    <a:pt x="2499" y="1028"/>
                    <a:pt x="2483" y="1028"/>
                  </a:cubicBezTo>
                  <a:cubicBezTo>
                    <a:pt x="2286" y="1102"/>
                    <a:pt x="2080" y="1143"/>
                    <a:pt x="1866" y="1143"/>
                  </a:cubicBezTo>
                  <a:cubicBezTo>
                    <a:pt x="1505" y="1143"/>
                    <a:pt x="1160" y="1036"/>
                    <a:pt x="864" y="830"/>
                  </a:cubicBezTo>
                  <a:cubicBezTo>
                    <a:pt x="568" y="633"/>
                    <a:pt x="346" y="354"/>
                    <a:pt x="215" y="33"/>
                  </a:cubicBezTo>
                  <a:cubicBezTo>
                    <a:pt x="206" y="9"/>
                    <a:pt x="182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005250" y="1256325"/>
              <a:ext cx="25500" cy="18850"/>
            </a:xfrm>
            <a:custGeom>
              <a:avLst/>
              <a:gdLst/>
              <a:ahLst/>
              <a:cxnLst/>
              <a:rect l="l" t="t" r="r" b="b"/>
              <a:pathLst>
                <a:path w="1020" h="754" extrusionOk="0">
                  <a:moveTo>
                    <a:pt x="62" y="1"/>
                  </a:moveTo>
                  <a:cubicBezTo>
                    <a:pt x="45" y="1"/>
                    <a:pt x="28" y="6"/>
                    <a:pt x="17" y="22"/>
                  </a:cubicBezTo>
                  <a:cubicBezTo>
                    <a:pt x="1" y="47"/>
                    <a:pt x="9" y="79"/>
                    <a:pt x="34" y="96"/>
                  </a:cubicBezTo>
                  <a:lnTo>
                    <a:pt x="938" y="745"/>
                  </a:lnTo>
                  <a:cubicBezTo>
                    <a:pt x="946" y="753"/>
                    <a:pt x="954" y="753"/>
                    <a:pt x="962" y="753"/>
                  </a:cubicBezTo>
                  <a:cubicBezTo>
                    <a:pt x="979" y="753"/>
                    <a:pt x="995" y="745"/>
                    <a:pt x="1003" y="737"/>
                  </a:cubicBezTo>
                  <a:cubicBezTo>
                    <a:pt x="1020" y="712"/>
                    <a:pt x="1020" y="679"/>
                    <a:pt x="995" y="663"/>
                  </a:cubicBezTo>
                  <a:lnTo>
                    <a:pt x="91" y="6"/>
                  </a:lnTo>
                  <a:cubicBezTo>
                    <a:pt x="82" y="3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2991500" y="1225875"/>
              <a:ext cx="16250" cy="23625"/>
            </a:xfrm>
            <a:custGeom>
              <a:avLst/>
              <a:gdLst/>
              <a:ahLst/>
              <a:cxnLst/>
              <a:rect l="l" t="t" r="r" b="b"/>
              <a:pathLst>
                <a:path w="650" h="945" extrusionOk="0">
                  <a:moveTo>
                    <a:pt x="61" y="1"/>
                  </a:moveTo>
                  <a:cubicBezTo>
                    <a:pt x="41" y="1"/>
                    <a:pt x="23" y="14"/>
                    <a:pt x="17" y="32"/>
                  </a:cubicBezTo>
                  <a:cubicBezTo>
                    <a:pt x="0" y="57"/>
                    <a:pt x="17" y="89"/>
                    <a:pt x="41" y="98"/>
                  </a:cubicBezTo>
                  <a:cubicBezTo>
                    <a:pt x="197" y="163"/>
                    <a:pt x="329" y="278"/>
                    <a:pt x="419" y="418"/>
                  </a:cubicBezTo>
                  <a:cubicBezTo>
                    <a:pt x="502" y="558"/>
                    <a:pt x="543" y="730"/>
                    <a:pt x="534" y="895"/>
                  </a:cubicBezTo>
                  <a:cubicBezTo>
                    <a:pt x="534" y="919"/>
                    <a:pt x="559" y="944"/>
                    <a:pt x="584" y="944"/>
                  </a:cubicBezTo>
                  <a:lnTo>
                    <a:pt x="592" y="944"/>
                  </a:lnTo>
                  <a:cubicBezTo>
                    <a:pt x="617" y="944"/>
                    <a:pt x="641" y="928"/>
                    <a:pt x="641" y="895"/>
                  </a:cubicBezTo>
                  <a:cubicBezTo>
                    <a:pt x="649" y="714"/>
                    <a:pt x="600" y="525"/>
                    <a:pt x="502" y="361"/>
                  </a:cubicBezTo>
                  <a:cubicBezTo>
                    <a:pt x="403" y="205"/>
                    <a:pt x="255" y="81"/>
                    <a:pt x="82" y="7"/>
                  </a:cubicBezTo>
                  <a:cubicBezTo>
                    <a:pt x="76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056825" y="1213750"/>
              <a:ext cx="9875" cy="18900"/>
            </a:xfrm>
            <a:custGeom>
              <a:avLst/>
              <a:gdLst/>
              <a:ahLst/>
              <a:cxnLst/>
              <a:rect l="l" t="t" r="r" b="b"/>
              <a:pathLst>
                <a:path w="395" h="756" extrusionOk="0">
                  <a:moveTo>
                    <a:pt x="55" y="1"/>
                  </a:moveTo>
                  <a:cubicBezTo>
                    <a:pt x="48" y="1"/>
                    <a:pt x="40" y="3"/>
                    <a:pt x="33" y="7"/>
                  </a:cubicBezTo>
                  <a:cubicBezTo>
                    <a:pt x="9" y="16"/>
                    <a:pt x="0" y="49"/>
                    <a:pt x="9" y="73"/>
                  </a:cubicBezTo>
                  <a:cubicBezTo>
                    <a:pt x="99" y="287"/>
                    <a:pt x="198" y="509"/>
                    <a:pt x="288" y="722"/>
                  </a:cubicBezTo>
                  <a:cubicBezTo>
                    <a:pt x="296" y="739"/>
                    <a:pt x="313" y="755"/>
                    <a:pt x="337" y="755"/>
                  </a:cubicBezTo>
                  <a:cubicBezTo>
                    <a:pt x="346" y="755"/>
                    <a:pt x="354" y="747"/>
                    <a:pt x="354" y="747"/>
                  </a:cubicBezTo>
                  <a:cubicBezTo>
                    <a:pt x="387" y="739"/>
                    <a:pt x="395" y="706"/>
                    <a:pt x="387" y="681"/>
                  </a:cubicBezTo>
                  <a:cubicBezTo>
                    <a:pt x="288" y="468"/>
                    <a:pt x="198" y="246"/>
                    <a:pt x="107" y="32"/>
                  </a:cubicBezTo>
                  <a:cubicBezTo>
                    <a:pt x="95" y="14"/>
                    <a:pt x="75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042650" y="1244950"/>
              <a:ext cx="42350" cy="2700"/>
            </a:xfrm>
            <a:custGeom>
              <a:avLst/>
              <a:gdLst/>
              <a:ahLst/>
              <a:cxnLst/>
              <a:rect l="l" t="t" r="r" b="b"/>
              <a:pathLst>
                <a:path w="1694" h="108" extrusionOk="0">
                  <a:moveTo>
                    <a:pt x="50" y="0"/>
                  </a:moveTo>
                  <a:cubicBezTo>
                    <a:pt x="25" y="0"/>
                    <a:pt x="0" y="25"/>
                    <a:pt x="0" y="58"/>
                  </a:cubicBezTo>
                  <a:cubicBezTo>
                    <a:pt x="0" y="83"/>
                    <a:pt x="25" y="107"/>
                    <a:pt x="50" y="107"/>
                  </a:cubicBezTo>
                  <a:lnTo>
                    <a:pt x="1644" y="107"/>
                  </a:lnTo>
                  <a:cubicBezTo>
                    <a:pt x="1669" y="107"/>
                    <a:pt x="1693" y="83"/>
                    <a:pt x="1693" y="58"/>
                  </a:cubicBezTo>
                  <a:cubicBezTo>
                    <a:pt x="1693" y="25"/>
                    <a:pt x="1669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037525" y="1258300"/>
              <a:ext cx="47275" cy="2700"/>
            </a:xfrm>
            <a:custGeom>
              <a:avLst/>
              <a:gdLst/>
              <a:ahLst/>
              <a:cxnLst/>
              <a:rect l="l" t="t" r="r" b="b"/>
              <a:pathLst>
                <a:path w="1891" h="108" extrusionOk="0">
                  <a:moveTo>
                    <a:pt x="49" y="0"/>
                  </a:moveTo>
                  <a:cubicBezTo>
                    <a:pt x="25" y="0"/>
                    <a:pt x="0" y="25"/>
                    <a:pt x="0" y="58"/>
                  </a:cubicBezTo>
                  <a:cubicBezTo>
                    <a:pt x="0" y="83"/>
                    <a:pt x="25" y="107"/>
                    <a:pt x="49" y="107"/>
                  </a:cubicBezTo>
                  <a:lnTo>
                    <a:pt x="1833" y="107"/>
                  </a:lnTo>
                  <a:cubicBezTo>
                    <a:pt x="1865" y="107"/>
                    <a:pt x="1890" y="83"/>
                    <a:pt x="1890" y="58"/>
                  </a:cubicBezTo>
                  <a:cubicBezTo>
                    <a:pt x="1890" y="25"/>
                    <a:pt x="1865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050450" y="1265700"/>
              <a:ext cx="19950" cy="2475"/>
            </a:xfrm>
            <a:custGeom>
              <a:avLst/>
              <a:gdLst/>
              <a:ahLst/>
              <a:cxnLst/>
              <a:rect l="l" t="t" r="r" b="b"/>
              <a:pathLst>
                <a:path w="798" h="99" extrusionOk="0">
                  <a:moveTo>
                    <a:pt x="50" y="0"/>
                  </a:moveTo>
                  <a:cubicBezTo>
                    <a:pt x="25" y="0"/>
                    <a:pt x="1" y="25"/>
                    <a:pt x="1" y="50"/>
                  </a:cubicBezTo>
                  <a:cubicBezTo>
                    <a:pt x="1" y="83"/>
                    <a:pt x="25" y="99"/>
                    <a:pt x="50" y="99"/>
                  </a:cubicBezTo>
                  <a:lnTo>
                    <a:pt x="740" y="99"/>
                  </a:lnTo>
                  <a:cubicBezTo>
                    <a:pt x="773" y="99"/>
                    <a:pt x="798" y="83"/>
                    <a:pt x="798" y="50"/>
                  </a:cubicBezTo>
                  <a:cubicBezTo>
                    <a:pt x="798" y="25"/>
                    <a:pt x="773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006700" y="1194600"/>
              <a:ext cx="12350" cy="24700"/>
            </a:xfrm>
            <a:custGeom>
              <a:avLst/>
              <a:gdLst/>
              <a:ahLst/>
              <a:cxnLst/>
              <a:rect l="l" t="t" r="r" b="b"/>
              <a:pathLst>
                <a:path w="494" h="988" extrusionOk="0">
                  <a:moveTo>
                    <a:pt x="395" y="1"/>
                  </a:moveTo>
                  <a:cubicBezTo>
                    <a:pt x="362" y="1"/>
                    <a:pt x="345" y="26"/>
                    <a:pt x="345" y="58"/>
                  </a:cubicBezTo>
                  <a:cubicBezTo>
                    <a:pt x="387" y="617"/>
                    <a:pt x="41" y="888"/>
                    <a:pt x="25" y="897"/>
                  </a:cubicBezTo>
                  <a:cubicBezTo>
                    <a:pt x="0" y="913"/>
                    <a:pt x="0" y="946"/>
                    <a:pt x="17" y="971"/>
                  </a:cubicBezTo>
                  <a:cubicBezTo>
                    <a:pt x="25" y="987"/>
                    <a:pt x="41" y="987"/>
                    <a:pt x="58" y="987"/>
                  </a:cubicBezTo>
                  <a:cubicBezTo>
                    <a:pt x="66" y="987"/>
                    <a:pt x="74" y="987"/>
                    <a:pt x="83" y="979"/>
                  </a:cubicBezTo>
                  <a:cubicBezTo>
                    <a:pt x="107" y="971"/>
                    <a:pt x="493" y="675"/>
                    <a:pt x="452" y="50"/>
                  </a:cubicBezTo>
                  <a:cubicBezTo>
                    <a:pt x="444" y="17"/>
                    <a:pt x="419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2993550" y="1150450"/>
              <a:ext cx="102950" cy="68850"/>
            </a:xfrm>
            <a:custGeom>
              <a:avLst/>
              <a:gdLst/>
              <a:ahLst/>
              <a:cxnLst/>
              <a:rect l="l" t="t" r="r" b="b"/>
              <a:pathLst>
                <a:path w="4118" h="2754" extrusionOk="0">
                  <a:moveTo>
                    <a:pt x="2096" y="0"/>
                  </a:moveTo>
                  <a:cubicBezTo>
                    <a:pt x="1545" y="0"/>
                    <a:pt x="1093" y="181"/>
                    <a:pt x="756" y="534"/>
                  </a:cubicBezTo>
                  <a:cubicBezTo>
                    <a:pt x="0" y="1315"/>
                    <a:pt x="41" y="2654"/>
                    <a:pt x="41" y="2704"/>
                  </a:cubicBezTo>
                  <a:cubicBezTo>
                    <a:pt x="41" y="2737"/>
                    <a:pt x="66" y="2753"/>
                    <a:pt x="91" y="2753"/>
                  </a:cubicBezTo>
                  <a:cubicBezTo>
                    <a:pt x="115" y="2753"/>
                    <a:pt x="140" y="2728"/>
                    <a:pt x="140" y="2704"/>
                  </a:cubicBezTo>
                  <a:cubicBezTo>
                    <a:pt x="140" y="2687"/>
                    <a:pt x="99" y="1356"/>
                    <a:pt x="822" y="608"/>
                  </a:cubicBezTo>
                  <a:cubicBezTo>
                    <a:pt x="1143" y="271"/>
                    <a:pt x="1570" y="107"/>
                    <a:pt x="2096" y="107"/>
                  </a:cubicBezTo>
                  <a:cubicBezTo>
                    <a:pt x="2762" y="107"/>
                    <a:pt x="3263" y="288"/>
                    <a:pt x="3575" y="633"/>
                  </a:cubicBezTo>
                  <a:cubicBezTo>
                    <a:pt x="3912" y="1003"/>
                    <a:pt x="3945" y="1471"/>
                    <a:pt x="3945" y="1677"/>
                  </a:cubicBezTo>
                  <a:cubicBezTo>
                    <a:pt x="3772" y="1562"/>
                    <a:pt x="3304" y="1348"/>
                    <a:pt x="2145" y="1348"/>
                  </a:cubicBezTo>
                  <a:cubicBezTo>
                    <a:pt x="559" y="1348"/>
                    <a:pt x="346" y="2613"/>
                    <a:pt x="337" y="2630"/>
                  </a:cubicBezTo>
                  <a:cubicBezTo>
                    <a:pt x="337" y="2654"/>
                    <a:pt x="354" y="2687"/>
                    <a:pt x="387" y="2687"/>
                  </a:cubicBezTo>
                  <a:cubicBezTo>
                    <a:pt x="411" y="2687"/>
                    <a:pt x="436" y="2671"/>
                    <a:pt x="444" y="2646"/>
                  </a:cubicBezTo>
                  <a:cubicBezTo>
                    <a:pt x="444" y="2630"/>
                    <a:pt x="658" y="1446"/>
                    <a:pt x="2145" y="1446"/>
                  </a:cubicBezTo>
                  <a:cubicBezTo>
                    <a:pt x="3624" y="1446"/>
                    <a:pt x="3937" y="1800"/>
                    <a:pt x="3953" y="1816"/>
                  </a:cubicBezTo>
                  <a:cubicBezTo>
                    <a:pt x="3965" y="1828"/>
                    <a:pt x="3982" y="1836"/>
                    <a:pt x="3996" y="1836"/>
                  </a:cubicBezTo>
                  <a:cubicBezTo>
                    <a:pt x="4001" y="1836"/>
                    <a:pt x="4006" y="1835"/>
                    <a:pt x="4011" y="1833"/>
                  </a:cubicBezTo>
                  <a:cubicBezTo>
                    <a:pt x="4027" y="1824"/>
                    <a:pt x="4044" y="1808"/>
                    <a:pt x="4044" y="1792"/>
                  </a:cubicBezTo>
                  <a:cubicBezTo>
                    <a:pt x="4044" y="1759"/>
                    <a:pt x="4118" y="1085"/>
                    <a:pt x="3657" y="567"/>
                  </a:cubicBezTo>
                  <a:cubicBezTo>
                    <a:pt x="3320" y="197"/>
                    <a:pt x="2794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009150" y="1173375"/>
              <a:ext cx="9275" cy="15725"/>
            </a:xfrm>
            <a:custGeom>
              <a:avLst/>
              <a:gdLst/>
              <a:ahLst/>
              <a:cxnLst/>
              <a:rect l="l" t="t" r="r" b="b"/>
              <a:pathLst>
                <a:path w="371" h="629" extrusionOk="0">
                  <a:moveTo>
                    <a:pt x="53" y="0"/>
                  </a:moveTo>
                  <a:cubicBezTo>
                    <a:pt x="47" y="0"/>
                    <a:pt x="40" y="1"/>
                    <a:pt x="34" y="4"/>
                  </a:cubicBezTo>
                  <a:cubicBezTo>
                    <a:pt x="9" y="20"/>
                    <a:pt x="1" y="53"/>
                    <a:pt x="17" y="77"/>
                  </a:cubicBezTo>
                  <a:cubicBezTo>
                    <a:pt x="108" y="250"/>
                    <a:pt x="190" y="423"/>
                    <a:pt x="264" y="603"/>
                  </a:cubicBezTo>
                  <a:cubicBezTo>
                    <a:pt x="272" y="620"/>
                    <a:pt x="297" y="628"/>
                    <a:pt x="313" y="628"/>
                  </a:cubicBezTo>
                  <a:lnTo>
                    <a:pt x="338" y="628"/>
                  </a:lnTo>
                  <a:cubicBezTo>
                    <a:pt x="363" y="620"/>
                    <a:pt x="371" y="587"/>
                    <a:pt x="363" y="562"/>
                  </a:cubicBezTo>
                  <a:cubicBezTo>
                    <a:pt x="289" y="382"/>
                    <a:pt x="198" y="201"/>
                    <a:pt x="108" y="28"/>
                  </a:cubicBezTo>
                  <a:cubicBezTo>
                    <a:pt x="95" y="10"/>
                    <a:pt x="7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2958625" y="1298125"/>
              <a:ext cx="215325" cy="177350"/>
            </a:xfrm>
            <a:custGeom>
              <a:avLst/>
              <a:gdLst/>
              <a:ahLst/>
              <a:cxnLst/>
              <a:rect l="l" t="t" r="r" b="b"/>
              <a:pathLst>
                <a:path w="8613" h="7094" extrusionOk="0">
                  <a:moveTo>
                    <a:pt x="8284" y="0"/>
                  </a:moveTo>
                  <a:cubicBezTo>
                    <a:pt x="8227" y="0"/>
                    <a:pt x="8170" y="17"/>
                    <a:pt x="8120" y="51"/>
                  </a:cubicBezTo>
                  <a:lnTo>
                    <a:pt x="6755" y="1021"/>
                  </a:lnTo>
                  <a:lnTo>
                    <a:pt x="7092" y="462"/>
                  </a:lnTo>
                  <a:cubicBezTo>
                    <a:pt x="7101" y="454"/>
                    <a:pt x="7101" y="446"/>
                    <a:pt x="7101" y="446"/>
                  </a:cubicBezTo>
                  <a:cubicBezTo>
                    <a:pt x="7125" y="355"/>
                    <a:pt x="7109" y="265"/>
                    <a:pt x="7051" y="191"/>
                  </a:cubicBezTo>
                  <a:cubicBezTo>
                    <a:pt x="7010" y="125"/>
                    <a:pt x="6936" y="76"/>
                    <a:pt x="6862" y="59"/>
                  </a:cubicBezTo>
                  <a:cubicBezTo>
                    <a:pt x="6839" y="54"/>
                    <a:pt x="6818" y="52"/>
                    <a:pt x="6797" y="52"/>
                  </a:cubicBezTo>
                  <a:cubicBezTo>
                    <a:pt x="6648" y="52"/>
                    <a:pt x="6556" y="174"/>
                    <a:pt x="6484" y="289"/>
                  </a:cubicBezTo>
                  <a:lnTo>
                    <a:pt x="6271" y="667"/>
                  </a:lnTo>
                  <a:cubicBezTo>
                    <a:pt x="6254" y="692"/>
                    <a:pt x="6262" y="717"/>
                    <a:pt x="6287" y="733"/>
                  </a:cubicBezTo>
                  <a:cubicBezTo>
                    <a:pt x="6296" y="739"/>
                    <a:pt x="6305" y="742"/>
                    <a:pt x="6315" y="742"/>
                  </a:cubicBezTo>
                  <a:cubicBezTo>
                    <a:pt x="6332" y="742"/>
                    <a:pt x="6347" y="733"/>
                    <a:pt x="6353" y="717"/>
                  </a:cubicBezTo>
                  <a:lnTo>
                    <a:pt x="6566" y="339"/>
                  </a:lnTo>
                  <a:cubicBezTo>
                    <a:pt x="6654" y="210"/>
                    <a:pt x="6715" y="159"/>
                    <a:pt x="6788" y="159"/>
                  </a:cubicBezTo>
                  <a:cubicBezTo>
                    <a:pt x="6804" y="159"/>
                    <a:pt x="6820" y="162"/>
                    <a:pt x="6838" y="166"/>
                  </a:cubicBezTo>
                  <a:cubicBezTo>
                    <a:pt x="6887" y="174"/>
                    <a:pt x="6936" y="207"/>
                    <a:pt x="6969" y="248"/>
                  </a:cubicBezTo>
                  <a:cubicBezTo>
                    <a:pt x="7002" y="298"/>
                    <a:pt x="7010" y="355"/>
                    <a:pt x="7002" y="413"/>
                  </a:cubicBezTo>
                  <a:lnTo>
                    <a:pt x="6534" y="1177"/>
                  </a:lnTo>
                  <a:cubicBezTo>
                    <a:pt x="6517" y="1193"/>
                    <a:pt x="6525" y="1226"/>
                    <a:pt x="6542" y="1243"/>
                  </a:cubicBezTo>
                  <a:cubicBezTo>
                    <a:pt x="6550" y="1251"/>
                    <a:pt x="6562" y="1255"/>
                    <a:pt x="6575" y="1255"/>
                  </a:cubicBezTo>
                  <a:cubicBezTo>
                    <a:pt x="6587" y="1255"/>
                    <a:pt x="6599" y="1251"/>
                    <a:pt x="6607" y="1243"/>
                  </a:cubicBezTo>
                  <a:lnTo>
                    <a:pt x="8177" y="133"/>
                  </a:lnTo>
                  <a:cubicBezTo>
                    <a:pt x="8208" y="112"/>
                    <a:pt x="8243" y="102"/>
                    <a:pt x="8277" y="102"/>
                  </a:cubicBezTo>
                  <a:cubicBezTo>
                    <a:pt x="8337" y="102"/>
                    <a:pt x="8396" y="131"/>
                    <a:pt x="8432" y="183"/>
                  </a:cubicBezTo>
                  <a:cubicBezTo>
                    <a:pt x="8489" y="265"/>
                    <a:pt x="8473" y="380"/>
                    <a:pt x="8391" y="437"/>
                  </a:cubicBezTo>
                  <a:lnTo>
                    <a:pt x="7479" y="1095"/>
                  </a:lnTo>
                  <a:cubicBezTo>
                    <a:pt x="7454" y="1111"/>
                    <a:pt x="7446" y="1144"/>
                    <a:pt x="7462" y="1160"/>
                  </a:cubicBezTo>
                  <a:cubicBezTo>
                    <a:pt x="7473" y="1176"/>
                    <a:pt x="7490" y="1185"/>
                    <a:pt x="7508" y="1185"/>
                  </a:cubicBezTo>
                  <a:cubicBezTo>
                    <a:pt x="7518" y="1185"/>
                    <a:pt x="7527" y="1183"/>
                    <a:pt x="7536" y="1177"/>
                  </a:cubicBezTo>
                  <a:cubicBezTo>
                    <a:pt x="7569" y="1154"/>
                    <a:pt x="7607" y="1143"/>
                    <a:pt x="7644" y="1143"/>
                  </a:cubicBezTo>
                  <a:cubicBezTo>
                    <a:pt x="7701" y="1143"/>
                    <a:pt x="7756" y="1168"/>
                    <a:pt x="7791" y="1218"/>
                  </a:cubicBezTo>
                  <a:cubicBezTo>
                    <a:pt x="7848" y="1300"/>
                    <a:pt x="7824" y="1415"/>
                    <a:pt x="7742" y="1473"/>
                  </a:cubicBezTo>
                  <a:lnTo>
                    <a:pt x="7577" y="1588"/>
                  </a:lnTo>
                  <a:cubicBezTo>
                    <a:pt x="7561" y="1604"/>
                    <a:pt x="7553" y="1637"/>
                    <a:pt x="7569" y="1662"/>
                  </a:cubicBezTo>
                  <a:cubicBezTo>
                    <a:pt x="7580" y="1678"/>
                    <a:pt x="7597" y="1687"/>
                    <a:pt x="7615" y="1687"/>
                  </a:cubicBezTo>
                  <a:cubicBezTo>
                    <a:pt x="7624" y="1687"/>
                    <a:pt x="7634" y="1684"/>
                    <a:pt x="7643" y="1678"/>
                  </a:cubicBezTo>
                  <a:cubicBezTo>
                    <a:pt x="7672" y="1655"/>
                    <a:pt x="7710" y="1644"/>
                    <a:pt x="7747" y="1644"/>
                  </a:cubicBezTo>
                  <a:cubicBezTo>
                    <a:pt x="7805" y="1644"/>
                    <a:pt x="7863" y="1670"/>
                    <a:pt x="7898" y="1719"/>
                  </a:cubicBezTo>
                  <a:cubicBezTo>
                    <a:pt x="7922" y="1760"/>
                    <a:pt x="7931" y="1810"/>
                    <a:pt x="7922" y="1859"/>
                  </a:cubicBezTo>
                  <a:cubicBezTo>
                    <a:pt x="7914" y="1908"/>
                    <a:pt x="7889" y="1949"/>
                    <a:pt x="7848" y="1974"/>
                  </a:cubicBezTo>
                  <a:lnTo>
                    <a:pt x="7585" y="2155"/>
                  </a:lnTo>
                  <a:lnTo>
                    <a:pt x="7577" y="2155"/>
                  </a:lnTo>
                  <a:cubicBezTo>
                    <a:pt x="7561" y="2171"/>
                    <a:pt x="7553" y="2204"/>
                    <a:pt x="7569" y="2229"/>
                  </a:cubicBezTo>
                  <a:cubicBezTo>
                    <a:pt x="7578" y="2242"/>
                    <a:pt x="7592" y="2248"/>
                    <a:pt x="7606" y="2248"/>
                  </a:cubicBezTo>
                  <a:cubicBezTo>
                    <a:pt x="7617" y="2248"/>
                    <a:pt x="7627" y="2244"/>
                    <a:pt x="7635" y="2237"/>
                  </a:cubicBezTo>
                  <a:lnTo>
                    <a:pt x="7643" y="2237"/>
                  </a:lnTo>
                  <a:cubicBezTo>
                    <a:pt x="7674" y="2219"/>
                    <a:pt x="7709" y="2209"/>
                    <a:pt x="7744" y="2209"/>
                  </a:cubicBezTo>
                  <a:cubicBezTo>
                    <a:pt x="7802" y="2209"/>
                    <a:pt x="7859" y="2235"/>
                    <a:pt x="7889" y="2286"/>
                  </a:cubicBezTo>
                  <a:cubicBezTo>
                    <a:pt x="7947" y="2368"/>
                    <a:pt x="7931" y="2484"/>
                    <a:pt x="7848" y="2541"/>
                  </a:cubicBezTo>
                  <a:lnTo>
                    <a:pt x="6944" y="3157"/>
                  </a:lnTo>
                  <a:cubicBezTo>
                    <a:pt x="6928" y="3174"/>
                    <a:pt x="6912" y="3182"/>
                    <a:pt x="6887" y="3198"/>
                  </a:cubicBezTo>
                  <a:cubicBezTo>
                    <a:pt x="6870" y="3207"/>
                    <a:pt x="6846" y="3223"/>
                    <a:pt x="6829" y="3231"/>
                  </a:cubicBezTo>
                  <a:cubicBezTo>
                    <a:pt x="6821" y="3231"/>
                    <a:pt x="6821" y="3240"/>
                    <a:pt x="6821" y="3240"/>
                  </a:cubicBezTo>
                  <a:lnTo>
                    <a:pt x="2655" y="6691"/>
                  </a:lnTo>
                  <a:cubicBezTo>
                    <a:pt x="2428" y="6888"/>
                    <a:pt x="2140" y="6992"/>
                    <a:pt x="1843" y="6992"/>
                  </a:cubicBezTo>
                  <a:cubicBezTo>
                    <a:pt x="1719" y="6992"/>
                    <a:pt x="1594" y="6974"/>
                    <a:pt x="1471" y="6938"/>
                  </a:cubicBezTo>
                  <a:lnTo>
                    <a:pt x="1455" y="6929"/>
                  </a:lnTo>
                  <a:cubicBezTo>
                    <a:pt x="1069" y="6814"/>
                    <a:pt x="765" y="6510"/>
                    <a:pt x="633" y="6124"/>
                  </a:cubicBezTo>
                  <a:lnTo>
                    <a:pt x="107" y="4365"/>
                  </a:lnTo>
                  <a:cubicBezTo>
                    <a:pt x="100" y="4345"/>
                    <a:pt x="77" y="4330"/>
                    <a:pt x="55" y="4330"/>
                  </a:cubicBezTo>
                  <a:cubicBezTo>
                    <a:pt x="50" y="4330"/>
                    <a:pt x="46" y="4331"/>
                    <a:pt x="41" y="4333"/>
                  </a:cubicBezTo>
                  <a:cubicBezTo>
                    <a:pt x="17" y="4341"/>
                    <a:pt x="0" y="4365"/>
                    <a:pt x="9" y="4398"/>
                  </a:cubicBezTo>
                  <a:lnTo>
                    <a:pt x="535" y="6157"/>
                  </a:lnTo>
                  <a:cubicBezTo>
                    <a:pt x="674" y="6576"/>
                    <a:pt x="1011" y="6897"/>
                    <a:pt x="1438" y="7036"/>
                  </a:cubicBezTo>
                  <a:lnTo>
                    <a:pt x="1455" y="7036"/>
                  </a:lnTo>
                  <a:cubicBezTo>
                    <a:pt x="1578" y="7077"/>
                    <a:pt x="1710" y="7094"/>
                    <a:pt x="1841" y="7094"/>
                  </a:cubicBezTo>
                  <a:cubicBezTo>
                    <a:pt x="2162" y="7094"/>
                    <a:pt x="2474" y="6979"/>
                    <a:pt x="2729" y="6773"/>
                  </a:cubicBezTo>
                  <a:lnTo>
                    <a:pt x="6879" y="3322"/>
                  </a:lnTo>
                  <a:cubicBezTo>
                    <a:pt x="6903" y="3314"/>
                    <a:pt x="6928" y="3297"/>
                    <a:pt x="6944" y="3289"/>
                  </a:cubicBezTo>
                  <a:cubicBezTo>
                    <a:pt x="6969" y="3272"/>
                    <a:pt x="6986" y="3256"/>
                    <a:pt x="7010" y="3248"/>
                  </a:cubicBezTo>
                  <a:lnTo>
                    <a:pt x="7914" y="2623"/>
                  </a:lnTo>
                  <a:cubicBezTo>
                    <a:pt x="8037" y="2533"/>
                    <a:pt x="8070" y="2352"/>
                    <a:pt x="7980" y="2229"/>
                  </a:cubicBezTo>
                  <a:cubicBezTo>
                    <a:pt x="7939" y="2171"/>
                    <a:pt x="7889" y="2130"/>
                    <a:pt x="7824" y="2114"/>
                  </a:cubicBezTo>
                  <a:lnTo>
                    <a:pt x="7914" y="2056"/>
                  </a:lnTo>
                  <a:cubicBezTo>
                    <a:pt x="7972" y="2015"/>
                    <a:pt x="8013" y="1949"/>
                    <a:pt x="8029" y="1875"/>
                  </a:cubicBezTo>
                  <a:cubicBezTo>
                    <a:pt x="8037" y="1801"/>
                    <a:pt x="8021" y="1719"/>
                    <a:pt x="7980" y="1662"/>
                  </a:cubicBezTo>
                  <a:cubicBezTo>
                    <a:pt x="7939" y="1604"/>
                    <a:pt x="7881" y="1563"/>
                    <a:pt x="7816" y="1547"/>
                  </a:cubicBezTo>
                  <a:cubicBezTo>
                    <a:pt x="7939" y="1456"/>
                    <a:pt x="7963" y="1284"/>
                    <a:pt x="7881" y="1160"/>
                  </a:cubicBezTo>
                  <a:cubicBezTo>
                    <a:pt x="7840" y="1103"/>
                    <a:pt x="7783" y="1070"/>
                    <a:pt x="7717" y="1054"/>
                  </a:cubicBezTo>
                  <a:lnTo>
                    <a:pt x="8448" y="519"/>
                  </a:lnTo>
                  <a:cubicBezTo>
                    <a:pt x="8580" y="429"/>
                    <a:pt x="8613" y="248"/>
                    <a:pt x="8522" y="125"/>
                  </a:cubicBezTo>
                  <a:cubicBezTo>
                    <a:pt x="8466" y="44"/>
                    <a:pt x="8376" y="0"/>
                    <a:pt x="8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002575" y="1291925"/>
              <a:ext cx="115300" cy="100975"/>
            </a:xfrm>
            <a:custGeom>
              <a:avLst/>
              <a:gdLst/>
              <a:ahLst/>
              <a:cxnLst/>
              <a:rect l="l" t="t" r="r" b="b"/>
              <a:pathLst>
                <a:path w="4612" h="4039" extrusionOk="0">
                  <a:moveTo>
                    <a:pt x="60" y="0"/>
                  </a:moveTo>
                  <a:cubicBezTo>
                    <a:pt x="54" y="0"/>
                    <a:pt x="48" y="1"/>
                    <a:pt x="42" y="3"/>
                  </a:cubicBezTo>
                  <a:cubicBezTo>
                    <a:pt x="9" y="20"/>
                    <a:pt x="1" y="44"/>
                    <a:pt x="17" y="77"/>
                  </a:cubicBezTo>
                  <a:cubicBezTo>
                    <a:pt x="100" y="250"/>
                    <a:pt x="560" y="1113"/>
                    <a:pt x="1595" y="1113"/>
                  </a:cubicBezTo>
                  <a:cubicBezTo>
                    <a:pt x="2475" y="1113"/>
                    <a:pt x="2590" y="505"/>
                    <a:pt x="2598" y="242"/>
                  </a:cubicBezTo>
                  <a:cubicBezTo>
                    <a:pt x="2598" y="200"/>
                    <a:pt x="2590" y="168"/>
                    <a:pt x="2590" y="143"/>
                  </a:cubicBezTo>
                  <a:lnTo>
                    <a:pt x="2902" y="143"/>
                  </a:lnTo>
                  <a:cubicBezTo>
                    <a:pt x="3066" y="143"/>
                    <a:pt x="3231" y="159"/>
                    <a:pt x="3387" y="200"/>
                  </a:cubicBezTo>
                  <a:cubicBezTo>
                    <a:pt x="3830" y="315"/>
                    <a:pt x="4217" y="578"/>
                    <a:pt x="4488" y="940"/>
                  </a:cubicBezTo>
                  <a:lnTo>
                    <a:pt x="4398" y="1104"/>
                  </a:lnTo>
                  <a:cubicBezTo>
                    <a:pt x="4291" y="1293"/>
                    <a:pt x="4135" y="1458"/>
                    <a:pt x="3954" y="1589"/>
                  </a:cubicBezTo>
                  <a:lnTo>
                    <a:pt x="3921" y="1614"/>
                  </a:lnTo>
                  <a:cubicBezTo>
                    <a:pt x="3904" y="1630"/>
                    <a:pt x="3863" y="1655"/>
                    <a:pt x="3732" y="1934"/>
                  </a:cubicBezTo>
                  <a:cubicBezTo>
                    <a:pt x="3691" y="2025"/>
                    <a:pt x="3641" y="2123"/>
                    <a:pt x="3592" y="2214"/>
                  </a:cubicBezTo>
                  <a:cubicBezTo>
                    <a:pt x="3535" y="2345"/>
                    <a:pt x="3469" y="2485"/>
                    <a:pt x="3444" y="2526"/>
                  </a:cubicBezTo>
                  <a:lnTo>
                    <a:pt x="872" y="3915"/>
                  </a:lnTo>
                  <a:lnTo>
                    <a:pt x="765" y="3578"/>
                  </a:lnTo>
                  <a:cubicBezTo>
                    <a:pt x="758" y="3558"/>
                    <a:pt x="741" y="3543"/>
                    <a:pt x="721" y="3543"/>
                  </a:cubicBezTo>
                  <a:cubicBezTo>
                    <a:pt x="716" y="3543"/>
                    <a:pt x="712" y="3544"/>
                    <a:pt x="708" y="3545"/>
                  </a:cubicBezTo>
                  <a:cubicBezTo>
                    <a:pt x="675" y="3553"/>
                    <a:pt x="658" y="3578"/>
                    <a:pt x="667" y="3611"/>
                  </a:cubicBezTo>
                  <a:lnTo>
                    <a:pt x="790" y="4005"/>
                  </a:lnTo>
                  <a:cubicBezTo>
                    <a:pt x="798" y="4022"/>
                    <a:pt x="806" y="4030"/>
                    <a:pt x="823" y="4038"/>
                  </a:cubicBezTo>
                  <a:lnTo>
                    <a:pt x="872" y="4038"/>
                  </a:lnTo>
                  <a:lnTo>
                    <a:pt x="3510" y="2608"/>
                  </a:lnTo>
                  <a:cubicBezTo>
                    <a:pt x="3510" y="2608"/>
                    <a:pt x="3518" y="2600"/>
                    <a:pt x="3526" y="2592"/>
                  </a:cubicBezTo>
                  <a:cubicBezTo>
                    <a:pt x="3551" y="2559"/>
                    <a:pt x="3609" y="2444"/>
                    <a:pt x="3691" y="2263"/>
                  </a:cubicBezTo>
                  <a:cubicBezTo>
                    <a:pt x="3732" y="2173"/>
                    <a:pt x="3781" y="2066"/>
                    <a:pt x="3830" y="1975"/>
                  </a:cubicBezTo>
                  <a:cubicBezTo>
                    <a:pt x="3946" y="1737"/>
                    <a:pt x="3987" y="1696"/>
                    <a:pt x="3987" y="1696"/>
                  </a:cubicBezTo>
                  <a:lnTo>
                    <a:pt x="4019" y="1671"/>
                  </a:lnTo>
                  <a:cubicBezTo>
                    <a:pt x="4208" y="1540"/>
                    <a:pt x="4373" y="1359"/>
                    <a:pt x="4488" y="1162"/>
                  </a:cubicBezTo>
                  <a:lnTo>
                    <a:pt x="4603" y="965"/>
                  </a:lnTo>
                  <a:cubicBezTo>
                    <a:pt x="4611" y="948"/>
                    <a:pt x="4611" y="924"/>
                    <a:pt x="4595" y="907"/>
                  </a:cubicBezTo>
                  <a:cubicBezTo>
                    <a:pt x="4307" y="513"/>
                    <a:pt x="3888" y="225"/>
                    <a:pt x="3411" y="102"/>
                  </a:cubicBezTo>
                  <a:cubicBezTo>
                    <a:pt x="3247" y="61"/>
                    <a:pt x="3074" y="44"/>
                    <a:pt x="2902" y="44"/>
                  </a:cubicBezTo>
                  <a:lnTo>
                    <a:pt x="2532" y="44"/>
                  </a:lnTo>
                  <a:cubicBezTo>
                    <a:pt x="2524" y="44"/>
                    <a:pt x="2507" y="53"/>
                    <a:pt x="2499" y="61"/>
                  </a:cubicBezTo>
                  <a:cubicBezTo>
                    <a:pt x="2491" y="69"/>
                    <a:pt x="2483" y="85"/>
                    <a:pt x="2483" y="102"/>
                  </a:cubicBezTo>
                  <a:cubicBezTo>
                    <a:pt x="2483" y="102"/>
                    <a:pt x="2491" y="159"/>
                    <a:pt x="2491" y="242"/>
                  </a:cubicBezTo>
                  <a:cubicBezTo>
                    <a:pt x="2483" y="529"/>
                    <a:pt x="2359" y="1006"/>
                    <a:pt x="1595" y="1006"/>
                  </a:cubicBezTo>
                  <a:cubicBezTo>
                    <a:pt x="626" y="1006"/>
                    <a:pt x="182" y="192"/>
                    <a:pt x="108" y="28"/>
                  </a:cubicBezTo>
                  <a:cubicBezTo>
                    <a:pt x="95" y="9"/>
                    <a:pt x="79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2961500" y="1291375"/>
              <a:ext cx="43775" cy="6200"/>
            </a:xfrm>
            <a:custGeom>
              <a:avLst/>
              <a:gdLst/>
              <a:ahLst/>
              <a:cxnLst/>
              <a:rect l="l" t="t" r="r" b="b"/>
              <a:pathLst>
                <a:path w="1751" h="248" extrusionOk="0">
                  <a:moveTo>
                    <a:pt x="855" y="1"/>
                  </a:moveTo>
                  <a:cubicBezTo>
                    <a:pt x="567" y="1"/>
                    <a:pt x="296" y="50"/>
                    <a:pt x="42" y="148"/>
                  </a:cubicBezTo>
                  <a:cubicBezTo>
                    <a:pt x="17" y="157"/>
                    <a:pt x="0" y="181"/>
                    <a:pt x="9" y="214"/>
                  </a:cubicBezTo>
                  <a:cubicBezTo>
                    <a:pt x="17" y="231"/>
                    <a:pt x="33" y="247"/>
                    <a:pt x="58" y="247"/>
                  </a:cubicBezTo>
                  <a:cubicBezTo>
                    <a:pt x="66" y="247"/>
                    <a:pt x="66" y="247"/>
                    <a:pt x="74" y="239"/>
                  </a:cubicBezTo>
                  <a:cubicBezTo>
                    <a:pt x="321" y="148"/>
                    <a:pt x="584" y="107"/>
                    <a:pt x="855" y="107"/>
                  </a:cubicBezTo>
                  <a:lnTo>
                    <a:pt x="1291" y="107"/>
                  </a:lnTo>
                  <a:lnTo>
                    <a:pt x="1693" y="116"/>
                  </a:lnTo>
                  <a:lnTo>
                    <a:pt x="1702" y="116"/>
                  </a:lnTo>
                  <a:cubicBezTo>
                    <a:pt x="1726" y="116"/>
                    <a:pt x="1751" y="91"/>
                    <a:pt x="1751" y="66"/>
                  </a:cubicBezTo>
                  <a:cubicBezTo>
                    <a:pt x="1751" y="33"/>
                    <a:pt x="1726" y="9"/>
                    <a:pt x="1702" y="9"/>
                  </a:cubicBezTo>
                  <a:lnTo>
                    <a:pt x="12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115775" y="1377950"/>
              <a:ext cx="36600" cy="133275"/>
            </a:xfrm>
            <a:custGeom>
              <a:avLst/>
              <a:gdLst/>
              <a:ahLst/>
              <a:cxnLst/>
              <a:rect l="l" t="t" r="r" b="b"/>
              <a:pathLst>
                <a:path w="1464" h="5331" extrusionOk="0">
                  <a:moveTo>
                    <a:pt x="627" y="0"/>
                  </a:moveTo>
                  <a:cubicBezTo>
                    <a:pt x="615" y="0"/>
                    <a:pt x="602" y="4"/>
                    <a:pt x="593" y="14"/>
                  </a:cubicBezTo>
                  <a:lnTo>
                    <a:pt x="17" y="523"/>
                  </a:lnTo>
                  <a:cubicBezTo>
                    <a:pt x="9" y="531"/>
                    <a:pt x="1" y="548"/>
                    <a:pt x="1" y="564"/>
                  </a:cubicBezTo>
                  <a:lnTo>
                    <a:pt x="9" y="696"/>
                  </a:lnTo>
                  <a:cubicBezTo>
                    <a:pt x="34" y="967"/>
                    <a:pt x="67" y="1378"/>
                    <a:pt x="67" y="1600"/>
                  </a:cubicBezTo>
                  <a:cubicBezTo>
                    <a:pt x="67" y="1624"/>
                    <a:pt x="91" y="1649"/>
                    <a:pt x="116" y="1649"/>
                  </a:cubicBezTo>
                  <a:cubicBezTo>
                    <a:pt x="149" y="1649"/>
                    <a:pt x="174" y="1624"/>
                    <a:pt x="174" y="1600"/>
                  </a:cubicBezTo>
                  <a:cubicBezTo>
                    <a:pt x="174" y="1370"/>
                    <a:pt x="141" y="959"/>
                    <a:pt x="116" y="688"/>
                  </a:cubicBezTo>
                  <a:lnTo>
                    <a:pt x="108" y="581"/>
                  </a:lnTo>
                  <a:lnTo>
                    <a:pt x="593" y="153"/>
                  </a:lnTo>
                  <a:lnTo>
                    <a:pt x="1349" y="5232"/>
                  </a:lnTo>
                  <a:lnTo>
                    <a:pt x="116" y="5232"/>
                  </a:lnTo>
                  <a:cubicBezTo>
                    <a:pt x="91" y="5232"/>
                    <a:pt x="67" y="5257"/>
                    <a:pt x="67" y="5281"/>
                  </a:cubicBezTo>
                  <a:cubicBezTo>
                    <a:pt x="67" y="5306"/>
                    <a:pt x="91" y="5331"/>
                    <a:pt x="116" y="5331"/>
                  </a:cubicBezTo>
                  <a:lnTo>
                    <a:pt x="1414" y="5331"/>
                  </a:lnTo>
                  <a:cubicBezTo>
                    <a:pt x="1423" y="5331"/>
                    <a:pt x="1439" y="5331"/>
                    <a:pt x="1447" y="5314"/>
                  </a:cubicBezTo>
                  <a:cubicBezTo>
                    <a:pt x="1464" y="5306"/>
                    <a:pt x="1464" y="5290"/>
                    <a:pt x="1464" y="5273"/>
                  </a:cubicBezTo>
                  <a:lnTo>
                    <a:pt x="683" y="47"/>
                  </a:lnTo>
                  <a:cubicBezTo>
                    <a:pt x="675" y="22"/>
                    <a:pt x="667" y="5"/>
                    <a:pt x="650" y="5"/>
                  </a:cubicBezTo>
                  <a:cubicBezTo>
                    <a:pt x="643" y="2"/>
                    <a:pt x="635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2924725" y="1350300"/>
              <a:ext cx="195400" cy="160925"/>
            </a:xfrm>
            <a:custGeom>
              <a:avLst/>
              <a:gdLst/>
              <a:ahLst/>
              <a:cxnLst/>
              <a:rect l="l" t="t" r="r" b="b"/>
              <a:pathLst>
                <a:path w="7816" h="6437" extrusionOk="0">
                  <a:moveTo>
                    <a:pt x="432" y="0"/>
                  </a:moveTo>
                  <a:cubicBezTo>
                    <a:pt x="405" y="0"/>
                    <a:pt x="387" y="23"/>
                    <a:pt x="387" y="51"/>
                  </a:cubicBezTo>
                  <a:lnTo>
                    <a:pt x="0" y="6387"/>
                  </a:lnTo>
                  <a:cubicBezTo>
                    <a:pt x="0" y="6396"/>
                    <a:pt x="9" y="6412"/>
                    <a:pt x="17" y="6420"/>
                  </a:cubicBezTo>
                  <a:cubicBezTo>
                    <a:pt x="25" y="6437"/>
                    <a:pt x="42" y="6437"/>
                    <a:pt x="50" y="6437"/>
                  </a:cubicBezTo>
                  <a:lnTo>
                    <a:pt x="7766" y="6437"/>
                  </a:lnTo>
                  <a:cubicBezTo>
                    <a:pt x="7791" y="6437"/>
                    <a:pt x="7816" y="6412"/>
                    <a:pt x="7816" y="6387"/>
                  </a:cubicBezTo>
                  <a:lnTo>
                    <a:pt x="7816" y="2706"/>
                  </a:lnTo>
                  <a:cubicBezTo>
                    <a:pt x="7816" y="2673"/>
                    <a:pt x="7791" y="2656"/>
                    <a:pt x="7766" y="2656"/>
                  </a:cubicBezTo>
                  <a:cubicBezTo>
                    <a:pt x="7733" y="2656"/>
                    <a:pt x="7709" y="2673"/>
                    <a:pt x="7709" y="2706"/>
                  </a:cubicBezTo>
                  <a:lnTo>
                    <a:pt x="7709" y="6338"/>
                  </a:lnTo>
                  <a:lnTo>
                    <a:pt x="107" y="6338"/>
                  </a:lnTo>
                  <a:lnTo>
                    <a:pt x="493" y="51"/>
                  </a:lnTo>
                  <a:cubicBezTo>
                    <a:pt x="493" y="27"/>
                    <a:pt x="469" y="2"/>
                    <a:pt x="444" y="2"/>
                  </a:cubicBezTo>
                  <a:cubicBezTo>
                    <a:pt x="440" y="1"/>
                    <a:pt x="436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930675" y="1294275"/>
              <a:ext cx="95350" cy="114850"/>
            </a:xfrm>
            <a:custGeom>
              <a:avLst/>
              <a:gdLst/>
              <a:ahLst/>
              <a:cxnLst/>
              <a:rect l="l" t="t" r="r" b="b"/>
              <a:pathLst>
                <a:path w="3814" h="4594" extrusionOk="0">
                  <a:moveTo>
                    <a:pt x="1580" y="100"/>
                  </a:moveTo>
                  <a:cubicBezTo>
                    <a:pt x="2231" y="100"/>
                    <a:pt x="2817" y="521"/>
                    <a:pt x="3017" y="1150"/>
                  </a:cubicBezTo>
                  <a:lnTo>
                    <a:pt x="3699" y="3369"/>
                  </a:lnTo>
                  <a:lnTo>
                    <a:pt x="3682" y="3385"/>
                  </a:lnTo>
                  <a:cubicBezTo>
                    <a:pt x="3641" y="3410"/>
                    <a:pt x="3600" y="3435"/>
                    <a:pt x="3567" y="3459"/>
                  </a:cubicBezTo>
                  <a:cubicBezTo>
                    <a:pt x="2302" y="4289"/>
                    <a:pt x="1521" y="4462"/>
                    <a:pt x="1168" y="4487"/>
                  </a:cubicBezTo>
                  <a:cubicBezTo>
                    <a:pt x="1136" y="4489"/>
                    <a:pt x="1108" y="4490"/>
                    <a:pt x="1082" y="4490"/>
                  </a:cubicBezTo>
                  <a:cubicBezTo>
                    <a:pt x="1021" y="4490"/>
                    <a:pt x="977" y="4484"/>
                    <a:pt x="954" y="4478"/>
                  </a:cubicBezTo>
                  <a:lnTo>
                    <a:pt x="247" y="2284"/>
                  </a:lnTo>
                  <a:cubicBezTo>
                    <a:pt x="247" y="2284"/>
                    <a:pt x="247" y="2276"/>
                    <a:pt x="247" y="2276"/>
                  </a:cubicBezTo>
                  <a:lnTo>
                    <a:pt x="173" y="2038"/>
                  </a:lnTo>
                  <a:cubicBezTo>
                    <a:pt x="140" y="1955"/>
                    <a:pt x="124" y="1865"/>
                    <a:pt x="116" y="1783"/>
                  </a:cubicBezTo>
                  <a:lnTo>
                    <a:pt x="116" y="1775"/>
                  </a:lnTo>
                  <a:cubicBezTo>
                    <a:pt x="108" y="1717"/>
                    <a:pt x="99" y="1660"/>
                    <a:pt x="99" y="1586"/>
                  </a:cubicBezTo>
                  <a:cubicBezTo>
                    <a:pt x="99" y="1241"/>
                    <a:pt x="231" y="895"/>
                    <a:pt x="453" y="632"/>
                  </a:cubicBezTo>
                  <a:cubicBezTo>
                    <a:pt x="691" y="419"/>
                    <a:pt x="970" y="246"/>
                    <a:pt x="1275" y="131"/>
                  </a:cubicBezTo>
                  <a:cubicBezTo>
                    <a:pt x="1280" y="131"/>
                    <a:pt x="1282" y="135"/>
                    <a:pt x="1285" y="135"/>
                  </a:cubicBezTo>
                  <a:cubicBezTo>
                    <a:pt x="1286" y="135"/>
                    <a:pt x="1288" y="134"/>
                    <a:pt x="1291" y="131"/>
                  </a:cubicBezTo>
                  <a:cubicBezTo>
                    <a:pt x="1291" y="131"/>
                    <a:pt x="1299" y="131"/>
                    <a:pt x="1307" y="123"/>
                  </a:cubicBezTo>
                  <a:cubicBezTo>
                    <a:pt x="1307" y="126"/>
                    <a:pt x="1308" y="127"/>
                    <a:pt x="1310" y="127"/>
                  </a:cubicBezTo>
                  <a:cubicBezTo>
                    <a:pt x="1312" y="127"/>
                    <a:pt x="1316" y="123"/>
                    <a:pt x="1316" y="123"/>
                  </a:cubicBezTo>
                  <a:cubicBezTo>
                    <a:pt x="1357" y="115"/>
                    <a:pt x="1398" y="115"/>
                    <a:pt x="1439" y="106"/>
                  </a:cubicBezTo>
                  <a:cubicBezTo>
                    <a:pt x="1486" y="102"/>
                    <a:pt x="1533" y="100"/>
                    <a:pt x="1580" y="100"/>
                  </a:cubicBezTo>
                  <a:close/>
                  <a:moveTo>
                    <a:pt x="1586" y="0"/>
                  </a:moveTo>
                  <a:cubicBezTo>
                    <a:pt x="1534" y="0"/>
                    <a:pt x="1483" y="3"/>
                    <a:pt x="1431" y="8"/>
                  </a:cubicBezTo>
                  <a:cubicBezTo>
                    <a:pt x="1390" y="8"/>
                    <a:pt x="1340" y="16"/>
                    <a:pt x="1299" y="24"/>
                  </a:cubicBezTo>
                  <a:lnTo>
                    <a:pt x="1291" y="24"/>
                  </a:lnTo>
                  <a:cubicBezTo>
                    <a:pt x="1283" y="24"/>
                    <a:pt x="1275" y="32"/>
                    <a:pt x="1266" y="32"/>
                  </a:cubicBezTo>
                  <a:lnTo>
                    <a:pt x="1258" y="32"/>
                  </a:lnTo>
                  <a:cubicBezTo>
                    <a:pt x="1250" y="32"/>
                    <a:pt x="1250" y="32"/>
                    <a:pt x="1242" y="41"/>
                  </a:cubicBezTo>
                  <a:cubicBezTo>
                    <a:pt x="921" y="156"/>
                    <a:pt x="634" y="337"/>
                    <a:pt x="379" y="567"/>
                  </a:cubicBezTo>
                  <a:cubicBezTo>
                    <a:pt x="132" y="854"/>
                    <a:pt x="1" y="1216"/>
                    <a:pt x="1" y="1586"/>
                  </a:cubicBezTo>
                  <a:cubicBezTo>
                    <a:pt x="1" y="1660"/>
                    <a:pt x="1" y="1725"/>
                    <a:pt x="9" y="1791"/>
                  </a:cubicBezTo>
                  <a:cubicBezTo>
                    <a:pt x="25" y="1881"/>
                    <a:pt x="42" y="1980"/>
                    <a:pt x="75" y="2071"/>
                  </a:cubicBezTo>
                  <a:lnTo>
                    <a:pt x="149" y="2301"/>
                  </a:lnTo>
                  <a:cubicBezTo>
                    <a:pt x="149" y="2301"/>
                    <a:pt x="149" y="2309"/>
                    <a:pt x="149" y="2309"/>
                  </a:cubicBezTo>
                  <a:lnTo>
                    <a:pt x="864" y="4544"/>
                  </a:lnTo>
                  <a:cubicBezTo>
                    <a:pt x="864" y="4561"/>
                    <a:pt x="880" y="4569"/>
                    <a:pt x="896" y="4577"/>
                  </a:cubicBezTo>
                  <a:cubicBezTo>
                    <a:pt x="905" y="4577"/>
                    <a:pt x="962" y="4593"/>
                    <a:pt x="1075" y="4593"/>
                  </a:cubicBezTo>
                  <a:lnTo>
                    <a:pt x="1075" y="4593"/>
                  </a:lnTo>
                  <a:cubicBezTo>
                    <a:pt x="1106" y="4593"/>
                    <a:pt x="1137" y="4593"/>
                    <a:pt x="1176" y="4585"/>
                  </a:cubicBezTo>
                  <a:cubicBezTo>
                    <a:pt x="1537" y="4561"/>
                    <a:pt x="2335" y="4396"/>
                    <a:pt x="3625" y="3541"/>
                  </a:cubicBezTo>
                  <a:cubicBezTo>
                    <a:pt x="3658" y="3517"/>
                    <a:pt x="3699" y="3492"/>
                    <a:pt x="3732" y="3468"/>
                  </a:cubicBezTo>
                  <a:lnTo>
                    <a:pt x="3789" y="3435"/>
                  </a:lnTo>
                  <a:cubicBezTo>
                    <a:pt x="3806" y="3418"/>
                    <a:pt x="3814" y="3394"/>
                    <a:pt x="3806" y="3377"/>
                  </a:cubicBezTo>
                  <a:lnTo>
                    <a:pt x="3115" y="1117"/>
                  </a:lnTo>
                  <a:cubicBezTo>
                    <a:pt x="2901" y="452"/>
                    <a:pt x="2274" y="0"/>
                    <a:pt x="1586" y="0"/>
                  </a:cubicBezTo>
                  <a:close/>
                  <a:moveTo>
                    <a:pt x="1075" y="4593"/>
                  </a:moveTo>
                  <a:lnTo>
                    <a:pt x="1075" y="4593"/>
                  </a:lnTo>
                  <a:cubicBezTo>
                    <a:pt x="1073" y="4593"/>
                    <a:pt x="1071" y="4593"/>
                    <a:pt x="1069" y="4593"/>
                  </a:cubicBezTo>
                  <a:lnTo>
                    <a:pt x="1077" y="4593"/>
                  </a:lnTo>
                  <a:cubicBezTo>
                    <a:pt x="1077" y="4593"/>
                    <a:pt x="1076" y="4593"/>
                    <a:pt x="1075" y="45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3002575" y="1291700"/>
              <a:ext cx="68250" cy="56000"/>
            </a:xfrm>
            <a:custGeom>
              <a:avLst/>
              <a:gdLst/>
              <a:ahLst/>
              <a:cxnLst/>
              <a:rect l="l" t="t" r="r" b="b"/>
              <a:pathLst>
                <a:path w="2730" h="2240" extrusionOk="0">
                  <a:moveTo>
                    <a:pt x="53" y="1"/>
                  </a:moveTo>
                  <a:cubicBezTo>
                    <a:pt x="47" y="1"/>
                    <a:pt x="40" y="2"/>
                    <a:pt x="34" y="4"/>
                  </a:cubicBezTo>
                  <a:cubicBezTo>
                    <a:pt x="9" y="20"/>
                    <a:pt x="1" y="53"/>
                    <a:pt x="9" y="78"/>
                  </a:cubicBezTo>
                  <a:cubicBezTo>
                    <a:pt x="26" y="127"/>
                    <a:pt x="445" y="1393"/>
                    <a:pt x="1940" y="2239"/>
                  </a:cubicBezTo>
                  <a:lnTo>
                    <a:pt x="1973" y="2239"/>
                  </a:lnTo>
                  <a:cubicBezTo>
                    <a:pt x="1990" y="2239"/>
                    <a:pt x="1998" y="2239"/>
                    <a:pt x="2014" y="2223"/>
                  </a:cubicBezTo>
                  <a:cubicBezTo>
                    <a:pt x="2039" y="2182"/>
                    <a:pt x="2729" y="1187"/>
                    <a:pt x="2598" y="242"/>
                  </a:cubicBezTo>
                  <a:cubicBezTo>
                    <a:pt x="2590" y="218"/>
                    <a:pt x="2565" y="201"/>
                    <a:pt x="2540" y="201"/>
                  </a:cubicBezTo>
                  <a:cubicBezTo>
                    <a:pt x="2507" y="209"/>
                    <a:pt x="2491" y="234"/>
                    <a:pt x="2491" y="259"/>
                  </a:cubicBezTo>
                  <a:cubicBezTo>
                    <a:pt x="2614" y="1056"/>
                    <a:pt x="2080" y="1935"/>
                    <a:pt x="1957" y="2124"/>
                  </a:cubicBezTo>
                  <a:cubicBezTo>
                    <a:pt x="527" y="1302"/>
                    <a:pt x="124" y="94"/>
                    <a:pt x="108" y="45"/>
                  </a:cubicBezTo>
                  <a:cubicBezTo>
                    <a:pt x="108" y="29"/>
                    <a:pt x="100" y="29"/>
                    <a:pt x="100" y="29"/>
                  </a:cubicBezTo>
                  <a:cubicBezTo>
                    <a:pt x="93" y="10"/>
                    <a:pt x="7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035450" y="1215575"/>
              <a:ext cx="9475" cy="11725"/>
            </a:xfrm>
            <a:custGeom>
              <a:avLst/>
              <a:gdLst/>
              <a:ahLst/>
              <a:cxnLst/>
              <a:rect l="l" t="t" r="r" b="b"/>
              <a:pathLst>
                <a:path w="379" h="469" extrusionOk="0">
                  <a:moveTo>
                    <a:pt x="190" y="0"/>
                  </a:moveTo>
                  <a:cubicBezTo>
                    <a:pt x="83" y="0"/>
                    <a:pt x="1" y="99"/>
                    <a:pt x="1" y="230"/>
                  </a:cubicBezTo>
                  <a:cubicBezTo>
                    <a:pt x="1" y="362"/>
                    <a:pt x="83" y="469"/>
                    <a:pt x="190" y="469"/>
                  </a:cubicBezTo>
                  <a:cubicBezTo>
                    <a:pt x="297" y="469"/>
                    <a:pt x="379" y="362"/>
                    <a:pt x="379" y="230"/>
                  </a:cubicBezTo>
                  <a:cubicBezTo>
                    <a:pt x="379" y="99"/>
                    <a:pt x="297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3031750" y="1207350"/>
              <a:ext cx="14200" cy="7750"/>
            </a:xfrm>
            <a:custGeom>
              <a:avLst/>
              <a:gdLst/>
              <a:ahLst/>
              <a:cxnLst/>
              <a:rect l="l" t="t" r="r" b="b"/>
              <a:pathLst>
                <a:path w="568" h="310" extrusionOk="0">
                  <a:moveTo>
                    <a:pt x="436" y="0"/>
                  </a:moveTo>
                  <a:cubicBezTo>
                    <a:pt x="330" y="0"/>
                    <a:pt x="215" y="25"/>
                    <a:pt x="108" y="58"/>
                  </a:cubicBezTo>
                  <a:cubicBezTo>
                    <a:pt x="75" y="66"/>
                    <a:pt x="42" y="83"/>
                    <a:pt x="26" y="116"/>
                  </a:cubicBezTo>
                  <a:cubicBezTo>
                    <a:pt x="9" y="140"/>
                    <a:pt x="1" y="181"/>
                    <a:pt x="9" y="214"/>
                  </a:cubicBezTo>
                  <a:cubicBezTo>
                    <a:pt x="26" y="247"/>
                    <a:pt x="42" y="280"/>
                    <a:pt x="75" y="296"/>
                  </a:cubicBezTo>
                  <a:cubicBezTo>
                    <a:pt x="89" y="306"/>
                    <a:pt x="109" y="310"/>
                    <a:pt x="130" y="310"/>
                  </a:cubicBezTo>
                  <a:cubicBezTo>
                    <a:pt x="145" y="310"/>
                    <a:pt x="160" y="308"/>
                    <a:pt x="173" y="305"/>
                  </a:cubicBezTo>
                  <a:cubicBezTo>
                    <a:pt x="231" y="288"/>
                    <a:pt x="289" y="272"/>
                    <a:pt x="346" y="263"/>
                  </a:cubicBezTo>
                  <a:cubicBezTo>
                    <a:pt x="379" y="263"/>
                    <a:pt x="404" y="263"/>
                    <a:pt x="436" y="255"/>
                  </a:cubicBezTo>
                  <a:cubicBezTo>
                    <a:pt x="469" y="255"/>
                    <a:pt x="568" y="157"/>
                    <a:pt x="568" y="124"/>
                  </a:cubicBezTo>
                  <a:cubicBezTo>
                    <a:pt x="568" y="91"/>
                    <a:pt x="551" y="58"/>
                    <a:pt x="527" y="33"/>
                  </a:cubicBezTo>
                  <a:cubicBezTo>
                    <a:pt x="502" y="17"/>
                    <a:pt x="469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3074500" y="1215575"/>
              <a:ext cx="9475" cy="11725"/>
            </a:xfrm>
            <a:custGeom>
              <a:avLst/>
              <a:gdLst/>
              <a:ahLst/>
              <a:cxnLst/>
              <a:rect l="l" t="t" r="r" b="b"/>
              <a:pathLst>
                <a:path w="379" h="469" extrusionOk="0">
                  <a:moveTo>
                    <a:pt x="189" y="0"/>
                  </a:moveTo>
                  <a:cubicBezTo>
                    <a:pt x="82" y="0"/>
                    <a:pt x="0" y="99"/>
                    <a:pt x="0" y="230"/>
                  </a:cubicBezTo>
                  <a:cubicBezTo>
                    <a:pt x="0" y="362"/>
                    <a:pt x="82" y="469"/>
                    <a:pt x="189" y="469"/>
                  </a:cubicBezTo>
                  <a:cubicBezTo>
                    <a:pt x="296" y="469"/>
                    <a:pt x="378" y="362"/>
                    <a:pt x="378" y="230"/>
                  </a:cubicBezTo>
                  <a:cubicBezTo>
                    <a:pt x="378" y="99"/>
                    <a:pt x="296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3073475" y="1202625"/>
              <a:ext cx="13975" cy="7900"/>
            </a:xfrm>
            <a:custGeom>
              <a:avLst/>
              <a:gdLst/>
              <a:ahLst/>
              <a:cxnLst/>
              <a:rect l="l" t="t" r="r" b="b"/>
              <a:pathLst>
                <a:path w="559" h="316" extrusionOk="0">
                  <a:moveTo>
                    <a:pt x="132" y="0"/>
                  </a:moveTo>
                  <a:cubicBezTo>
                    <a:pt x="91" y="0"/>
                    <a:pt x="58" y="17"/>
                    <a:pt x="33" y="42"/>
                  </a:cubicBezTo>
                  <a:lnTo>
                    <a:pt x="41" y="42"/>
                  </a:lnTo>
                  <a:cubicBezTo>
                    <a:pt x="17" y="66"/>
                    <a:pt x="0" y="99"/>
                    <a:pt x="0" y="132"/>
                  </a:cubicBezTo>
                  <a:cubicBezTo>
                    <a:pt x="0" y="165"/>
                    <a:pt x="17" y="206"/>
                    <a:pt x="41" y="222"/>
                  </a:cubicBezTo>
                  <a:cubicBezTo>
                    <a:pt x="66" y="247"/>
                    <a:pt x="99" y="263"/>
                    <a:pt x="132" y="263"/>
                  </a:cubicBezTo>
                  <a:cubicBezTo>
                    <a:pt x="156" y="263"/>
                    <a:pt x="189" y="272"/>
                    <a:pt x="222" y="272"/>
                  </a:cubicBezTo>
                  <a:cubicBezTo>
                    <a:pt x="280" y="280"/>
                    <a:pt x="337" y="296"/>
                    <a:pt x="395" y="313"/>
                  </a:cubicBezTo>
                  <a:cubicBezTo>
                    <a:pt x="403" y="315"/>
                    <a:pt x="412" y="316"/>
                    <a:pt x="421" y="316"/>
                  </a:cubicBezTo>
                  <a:cubicBezTo>
                    <a:pt x="445" y="316"/>
                    <a:pt x="469" y="308"/>
                    <a:pt x="493" y="296"/>
                  </a:cubicBezTo>
                  <a:cubicBezTo>
                    <a:pt x="526" y="280"/>
                    <a:pt x="542" y="255"/>
                    <a:pt x="551" y="222"/>
                  </a:cubicBezTo>
                  <a:cubicBezTo>
                    <a:pt x="559" y="189"/>
                    <a:pt x="559" y="148"/>
                    <a:pt x="542" y="116"/>
                  </a:cubicBezTo>
                  <a:cubicBezTo>
                    <a:pt x="518" y="91"/>
                    <a:pt x="493" y="66"/>
                    <a:pt x="460" y="58"/>
                  </a:cubicBezTo>
                  <a:cubicBezTo>
                    <a:pt x="353" y="25"/>
                    <a:pt x="238" y="9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5"/>
          <p:cNvGrpSpPr/>
          <p:nvPr/>
        </p:nvGrpSpPr>
        <p:grpSpPr>
          <a:xfrm>
            <a:off x="8421635" y="2232227"/>
            <a:ext cx="479327" cy="475116"/>
            <a:chOff x="1609325" y="4271641"/>
            <a:chExt cx="400173" cy="396657"/>
          </a:xfrm>
        </p:grpSpPr>
        <p:sp>
          <p:nvSpPr>
            <p:cNvPr id="220" name="Google Shape;220;p15"/>
            <p:cNvSpPr/>
            <p:nvPr/>
          </p:nvSpPr>
          <p:spPr>
            <a:xfrm>
              <a:off x="1852202" y="4362996"/>
              <a:ext cx="91857" cy="29179"/>
            </a:xfrm>
            <a:custGeom>
              <a:avLst/>
              <a:gdLst/>
              <a:ahLst/>
              <a:cxnLst/>
              <a:rect l="l" t="t" r="r" b="b"/>
              <a:pathLst>
                <a:path w="1829" h="581" extrusionOk="0">
                  <a:moveTo>
                    <a:pt x="1573" y="0"/>
                  </a:moveTo>
                  <a:cubicBezTo>
                    <a:pt x="1067" y="0"/>
                    <a:pt x="494" y="181"/>
                    <a:pt x="0" y="356"/>
                  </a:cubicBezTo>
                  <a:cubicBezTo>
                    <a:pt x="18" y="437"/>
                    <a:pt x="45" y="508"/>
                    <a:pt x="80" y="579"/>
                  </a:cubicBezTo>
                  <a:cubicBezTo>
                    <a:pt x="98" y="580"/>
                    <a:pt x="116" y="580"/>
                    <a:pt x="133" y="580"/>
                  </a:cubicBezTo>
                  <a:cubicBezTo>
                    <a:pt x="707" y="580"/>
                    <a:pt x="1327" y="303"/>
                    <a:pt x="1829" y="17"/>
                  </a:cubicBezTo>
                  <a:cubicBezTo>
                    <a:pt x="1746" y="5"/>
                    <a:pt x="1660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758185" y="4310463"/>
              <a:ext cx="229818" cy="320018"/>
            </a:xfrm>
            <a:custGeom>
              <a:avLst/>
              <a:gdLst/>
              <a:ahLst/>
              <a:cxnLst/>
              <a:rect l="l" t="t" r="r" b="b"/>
              <a:pathLst>
                <a:path w="4576" h="6372" extrusionOk="0">
                  <a:moveTo>
                    <a:pt x="657" y="1"/>
                  </a:moveTo>
                  <a:cubicBezTo>
                    <a:pt x="303" y="1"/>
                    <a:pt x="1" y="374"/>
                    <a:pt x="213" y="724"/>
                  </a:cubicBezTo>
                  <a:cubicBezTo>
                    <a:pt x="516" y="1197"/>
                    <a:pt x="766" y="1679"/>
                    <a:pt x="935" y="2223"/>
                  </a:cubicBezTo>
                  <a:cubicBezTo>
                    <a:pt x="995" y="2416"/>
                    <a:pt x="1190" y="2584"/>
                    <a:pt x="1397" y="2584"/>
                  </a:cubicBezTo>
                  <a:cubicBezTo>
                    <a:pt x="1439" y="2584"/>
                    <a:pt x="1482" y="2577"/>
                    <a:pt x="1524" y="2562"/>
                  </a:cubicBezTo>
                  <a:cubicBezTo>
                    <a:pt x="1979" y="2401"/>
                    <a:pt x="2407" y="2187"/>
                    <a:pt x="2862" y="2045"/>
                  </a:cubicBezTo>
                  <a:cubicBezTo>
                    <a:pt x="2987" y="2002"/>
                    <a:pt x="3118" y="1974"/>
                    <a:pt x="3250" y="1974"/>
                  </a:cubicBezTo>
                  <a:cubicBezTo>
                    <a:pt x="3364" y="1974"/>
                    <a:pt x="3477" y="1995"/>
                    <a:pt x="3585" y="2045"/>
                  </a:cubicBezTo>
                  <a:cubicBezTo>
                    <a:pt x="4085" y="2268"/>
                    <a:pt x="3469" y="2607"/>
                    <a:pt x="3255" y="2687"/>
                  </a:cubicBezTo>
                  <a:cubicBezTo>
                    <a:pt x="2764" y="2865"/>
                    <a:pt x="1988" y="2990"/>
                    <a:pt x="1658" y="3445"/>
                  </a:cubicBezTo>
                  <a:cubicBezTo>
                    <a:pt x="1628" y="3436"/>
                    <a:pt x="1598" y="3431"/>
                    <a:pt x="1567" y="3431"/>
                  </a:cubicBezTo>
                  <a:cubicBezTo>
                    <a:pt x="1398" y="3431"/>
                    <a:pt x="1239" y="3572"/>
                    <a:pt x="1292" y="3784"/>
                  </a:cubicBezTo>
                  <a:cubicBezTo>
                    <a:pt x="1471" y="4659"/>
                    <a:pt x="1810" y="5568"/>
                    <a:pt x="2229" y="6371"/>
                  </a:cubicBezTo>
                  <a:cubicBezTo>
                    <a:pt x="2283" y="6345"/>
                    <a:pt x="2345" y="6327"/>
                    <a:pt x="2398" y="6300"/>
                  </a:cubicBezTo>
                  <a:cubicBezTo>
                    <a:pt x="2782" y="6113"/>
                    <a:pt x="2898" y="5952"/>
                    <a:pt x="2720" y="5533"/>
                  </a:cubicBezTo>
                  <a:cubicBezTo>
                    <a:pt x="2532" y="5051"/>
                    <a:pt x="2256" y="4596"/>
                    <a:pt x="2140" y="4096"/>
                  </a:cubicBezTo>
                  <a:cubicBezTo>
                    <a:pt x="2131" y="4079"/>
                    <a:pt x="2122" y="4061"/>
                    <a:pt x="2113" y="4043"/>
                  </a:cubicBezTo>
                  <a:cubicBezTo>
                    <a:pt x="2122" y="4034"/>
                    <a:pt x="2122" y="4034"/>
                    <a:pt x="2131" y="4034"/>
                  </a:cubicBezTo>
                  <a:cubicBezTo>
                    <a:pt x="2113" y="3945"/>
                    <a:pt x="2095" y="3865"/>
                    <a:pt x="2095" y="3775"/>
                  </a:cubicBezTo>
                  <a:cubicBezTo>
                    <a:pt x="2083" y="3668"/>
                    <a:pt x="2159" y="3614"/>
                    <a:pt x="2243" y="3614"/>
                  </a:cubicBezTo>
                  <a:cubicBezTo>
                    <a:pt x="2278" y="3614"/>
                    <a:pt x="2314" y="3623"/>
                    <a:pt x="2345" y="3642"/>
                  </a:cubicBezTo>
                  <a:cubicBezTo>
                    <a:pt x="3085" y="3365"/>
                    <a:pt x="3799" y="3026"/>
                    <a:pt x="4575" y="2856"/>
                  </a:cubicBezTo>
                  <a:cubicBezTo>
                    <a:pt x="4352" y="2357"/>
                    <a:pt x="4138" y="1839"/>
                    <a:pt x="3888" y="1349"/>
                  </a:cubicBezTo>
                  <a:cubicBezTo>
                    <a:pt x="3334" y="1665"/>
                    <a:pt x="2650" y="1965"/>
                    <a:pt x="2007" y="1965"/>
                  </a:cubicBezTo>
                  <a:cubicBezTo>
                    <a:pt x="1998" y="1965"/>
                    <a:pt x="1989" y="1964"/>
                    <a:pt x="1979" y="1964"/>
                  </a:cubicBezTo>
                  <a:cubicBezTo>
                    <a:pt x="1944" y="1999"/>
                    <a:pt x="1895" y="2021"/>
                    <a:pt x="1847" y="2021"/>
                  </a:cubicBezTo>
                  <a:cubicBezTo>
                    <a:pt x="1796" y="2021"/>
                    <a:pt x="1748" y="1997"/>
                    <a:pt x="1720" y="1938"/>
                  </a:cubicBezTo>
                  <a:cubicBezTo>
                    <a:pt x="1551" y="1616"/>
                    <a:pt x="1524" y="1251"/>
                    <a:pt x="1435" y="903"/>
                  </a:cubicBezTo>
                  <a:cubicBezTo>
                    <a:pt x="1390" y="814"/>
                    <a:pt x="1346" y="715"/>
                    <a:pt x="1292" y="626"/>
                  </a:cubicBezTo>
                  <a:cubicBezTo>
                    <a:pt x="1301" y="582"/>
                    <a:pt x="1310" y="537"/>
                    <a:pt x="1310" y="501"/>
                  </a:cubicBezTo>
                  <a:cubicBezTo>
                    <a:pt x="1274" y="394"/>
                    <a:pt x="1239" y="287"/>
                    <a:pt x="1203" y="180"/>
                  </a:cubicBezTo>
                  <a:cubicBezTo>
                    <a:pt x="1158" y="127"/>
                    <a:pt x="1087" y="82"/>
                    <a:pt x="1007" y="64"/>
                  </a:cubicBezTo>
                  <a:cubicBezTo>
                    <a:pt x="927" y="46"/>
                    <a:pt x="846" y="29"/>
                    <a:pt x="757" y="11"/>
                  </a:cubicBezTo>
                  <a:cubicBezTo>
                    <a:pt x="723" y="4"/>
                    <a:pt x="690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970477" y="4374145"/>
              <a:ext cx="26919" cy="57856"/>
            </a:xfrm>
            <a:custGeom>
              <a:avLst/>
              <a:gdLst/>
              <a:ahLst/>
              <a:cxnLst/>
              <a:rect l="l" t="t" r="r" b="b"/>
              <a:pathLst>
                <a:path w="536" h="1152" extrusionOk="0">
                  <a:moveTo>
                    <a:pt x="0" y="1"/>
                  </a:moveTo>
                  <a:cubicBezTo>
                    <a:pt x="188" y="375"/>
                    <a:pt x="357" y="768"/>
                    <a:pt x="527" y="1151"/>
                  </a:cubicBezTo>
                  <a:cubicBezTo>
                    <a:pt x="536" y="1044"/>
                    <a:pt x="536" y="937"/>
                    <a:pt x="509" y="821"/>
                  </a:cubicBezTo>
                  <a:cubicBezTo>
                    <a:pt x="411" y="420"/>
                    <a:pt x="232" y="16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609325" y="4271641"/>
              <a:ext cx="400173" cy="396657"/>
            </a:xfrm>
            <a:custGeom>
              <a:avLst/>
              <a:gdLst/>
              <a:ahLst/>
              <a:cxnLst/>
              <a:rect l="l" t="t" r="r" b="b"/>
              <a:pathLst>
                <a:path w="7968" h="7898" extrusionOk="0">
                  <a:moveTo>
                    <a:pt x="3674" y="370"/>
                  </a:moveTo>
                  <a:cubicBezTo>
                    <a:pt x="3828" y="370"/>
                    <a:pt x="3921" y="455"/>
                    <a:pt x="4042" y="659"/>
                  </a:cubicBezTo>
                  <a:cubicBezTo>
                    <a:pt x="4096" y="748"/>
                    <a:pt x="4131" y="846"/>
                    <a:pt x="4167" y="953"/>
                  </a:cubicBezTo>
                  <a:cubicBezTo>
                    <a:pt x="4203" y="1060"/>
                    <a:pt x="4238" y="1167"/>
                    <a:pt x="4274" y="1274"/>
                  </a:cubicBezTo>
                  <a:cubicBezTo>
                    <a:pt x="4292" y="1319"/>
                    <a:pt x="4310" y="1372"/>
                    <a:pt x="4328" y="1417"/>
                  </a:cubicBezTo>
                  <a:cubicBezTo>
                    <a:pt x="4354" y="1506"/>
                    <a:pt x="4381" y="1595"/>
                    <a:pt x="4399" y="1676"/>
                  </a:cubicBezTo>
                  <a:cubicBezTo>
                    <a:pt x="4488" y="2024"/>
                    <a:pt x="4515" y="2389"/>
                    <a:pt x="4684" y="2711"/>
                  </a:cubicBezTo>
                  <a:cubicBezTo>
                    <a:pt x="4712" y="2770"/>
                    <a:pt x="4760" y="2794"/>
                    <a:pt x="4811" y="2794"/>
                  </a:cubicBezTo>
                  <a:cubicBezTo>
                    <a:pt x="4859" y="2794"/>
                    <a:pt x="4908" y="2772"/>
                    <a:pt x="4943" y="2737"/>
                  </a:cubicBezTo>
                  <a:cubicBezTo>
                    <a:pt x="4953" y="2737"/>
                    <a:pt x="4962" y="2738"/>
                    <a:pt x="4971" y="2738"/>
                  </a:cubicBezTo>
                  <a:cubicBezTo>
                    <a:pt x="5614" y="2738"/>
                    <a:pt x="6298" y="2438"/>
                    <a:pt x="6852" y="2122"/>
                  </a:cubicBezTo>
                  <a:cubicBezTo>
                    <a:pt x="7102" y="2612"/>
                    <a:pt x="7316" y="3130"/>
                    <a:pt x="7539" y="3629"/>
                  </a:cubicBezTo>
                  <a:cubicBezTo>
                    <a:pt x="6763" y="3799"/>
                    <a:pt x="6049" y="4138"/>
                    <a:pt x="5309" y="4415"/>
                  </a:cubicBezTo>
                  <a:cubicBezTo>
                    <a:pt x="5278" y="4396"/>
                    <a:pt x="5242" y="4387"/>
                    <a:pt x="5207" y="4387"/>
                  </a:cubicBezTo>
                  <a:cubicBezTo>
                    <a:pt x="5123" y="4387"/>
                    <a:pt x="5047" y="4441"/>
                    <a:pt x="5059" y="4548"/>
                  </a:cubicBezTo>
                  <a:cubicBezTo>
                    <a:pt x="5059" y="4638"/>
                    <a:pt x="5077" y="4718"/>
                    <a:pt x="5095" y="4807"/>
                  </a:cubicBezTo>
                  <a:cubicBezTo>
                    <a:pt x="5095" y="4825"/>
                    <a:pt x="5104" y="4843"/>
                    <a:pt x="5104" y="4869"/>
                  </a:cubicBezTo>
                  <a:cubicBezTo>
                    <a:pt x="5220" y="5369"/>
                    <a:pt x="5496" y="5824"/>
                    <a:pt x="5684" y="6306"/>
                  </a:cubicBezTo>
                  <a:cubicBezTo>
                    <a:pt x="5862" y="6725"/>
                    <a:pt x="5746" y="6886"/>
                    <a:pt x="5362" y="7073"/>
                  </a:cubicBezTo>
                  <a:cubicBezTo>
                    <a:pt x="5309" y="7100"/>
                    <a:pt x="5247" y="7118"/>
                    <a:pt x="5193" y="7144"/>
                  </a:cubicBezTo>
                  <a:cubicBezTo>
                    <a:pt x="4836" y="7305"/>
                    <a:pt x="4470" y="7421"/>
                    <a:pt x="4096" y="7519"/>
                  </a:cubicBezTo>
                  <a:cubicBezTo>
                    <a:pt x="3971" y="7100"/>
                    <a:pt x="3882" y="6680"/>
                    <a:pt x="3748" y="6261"/>
                  </a:cubicBezTo>
                  <a:cubicBezTo>
                    <a:pt x="3605" y="5833"/>
                    <a:pt x="3364" y="5449"/>
                    <a:pt x="3230" y="5012"/>
                  </a:cubicBezTo>
                  <a:cubicBezTo>
                    <a:pt x="3221" y="4968"/>
                    <a:pt x="3186" y="4932"/>
                    <a:pt x="3150" y="4914"/>
                  </a:cubicBezTo>
                  <a:cubicBezTo>
                    <a:pt x="3130" y="4867"/>
                    <a:pt x="3089" y="4830"/>
                    <a:pt x="3032" y="4830"/>
                  </a:cubicBezTo>
                  <a:cubicBezTo>
                    <a:pt x="3014" y="4830"/>
                    <a:pt x="2994" y="4834"/>
                    <a:pt x="2972" y="4843"/>
                  </a:cubicBezTo>
                  <a:cubicBezTo>
                    <a:pt x="2383" y="5057"/>
                    <a:pt x="1865" y="5405"/>
                    <a:pt x="1277" y="5601"/>
                  </a:cubicBezTo>
                  <a:cubicBezTo>
                    <a:pt x="1192" y="5628"/>
                    <a:pt x="1118" y="5640"/>
                    <a:pt x="1053" y="5640"/>
                  </a:cubicBezTo>
                  <a:cubicBezTo>
                    <a:pt x="690" y="5640"/>
                    <a:pt x="627" y="5251"/>
                    <a:pt x="634" y="4887"/>
                  </a:cubicBezTo>
                  <a:cubicBezTo>
                    <a:pt x="634" y="4548"/>
                    <a:pt x="438" y="4263"/>
                    <a:pt x="367" y="3942"/>
                  </a:cubicBezTo>
                  <a:cubicBezTo>
                    <a:pt x="1134" y="3728"/>
                    <a:pt x="1901" y="3549"/>
                    <a:pt x="2624" y="3228"/>
                  </a:cubicBezTo>
                  <a:cubicBezTo>
                    <a:pt x="2645" y="3235"/>
                    <a:pt x="2667" y="3239"/>
                    <a:pt x="2689" y="3239"/>
                  </a:cubicBezTo>
                  <a:cubicBezTo>
                    <a:pt x="2773" y="3239"/>
                    <a:pt x="2847" y="3183"/>
                    <a:pt x="2847" y="3076"/>
                  </a:cubicBezTo>
                  <a:cubicBezTo>
                    <a:pt x="2811" y="2497"/>
                    <a:pt x="2588" y="1988"/>
                    <a:pt x="2427" y="1444"/>
                  </a:cubicBezTo>
                  <a:cubicBezTo>
                    <a:pt x="2187" y="632"/>
                    <a:pt x="2874" y="578"/>
                    <a:pt x="3453" y="409"/>
                  </a:cubicBezTo>
                  <a:cubicBezTo>
                    <a:pt x="3540" y="383"/>
                    <a:pt x="3612" y="370"/>
                    <a:pt x="3674" y="370"/>
                  </a:cubicBezTo>
                  <a:close/>
                  <a:moveTo>
                    <a:pt x="3731" y="1"/>
                  </a:moveTo>
                  <a:cubicBezTo>
                    <a:pt x="3626" y="1"/>
                    <a:pt x="3506" y="26"/>
                    <a:pt x="3364" y="79"/>
                  </a:cubicBezTo>
                  <a:cubicBezTo>
                    <a:pt x="2963" y="222"/>
                    <a:pt x="2240" y="248"/>
                    <a:pt x="2080" y="757"/>
                  </a:cubicBezTo>
                  <a:cubicBezTo>
                    <a:pt x="1848" y="1462"/>
                    <a:pt x="2383" y="2211"/>
                    <a:pt x="2490" y="2925"/>
                  </a:cubicBezTo>
                  <a:lnTo>
                    <a:pt x="2472" y="2934"/>
                  </a:lnTo>
                  <a:cubicBezTo>
                    <a:pt x="1723" y="3264"/>
                    <a:pt x="920" y="3433"/>
                    <a:pt x="135" y="3647"/>
                  </a:cubicBezTo>
                  <a:cubicBezTo>
                    <a:pt x="63" y="3665"/>
                    <a:pt x="1" y="3737"/>
                    <a:pt x="10" y="3817"/>
                  </a:cubicBezTo>
                  <a:cubicBezTo>
                    <a:pt x="37" y="4058"/>
                    <a:pt x="108" y="4263"/>
                    <a:pt x="197" y="4495"/>
                  </a:cubicBezTo>
                  <a:cubicBezTo>
                    <a:pt x="304" y="4745"/>
                    <a:pt x="286" y="4994"/>
                    <a:pt x="295" y="5253"/>
                  </a:cubicBezTo>
                  <a:cubicBezTo>
                    <a:pt x="313" y="5539"/>
                    <a:pt x="438" y="5895"/>
                    <a:pt x="759" y="5967"/>
                  </a:cubicBezTo>
                  <a:cubicBezTo>
                    <a:pt x="842" y="5985"/>
                    <a:pt x="926" y="5993"/>
                    <a:pt x="1009" y="5993"/>
                  </a:cubicBezTo>
                  <a:cubicBezTo>
                    <a:pt x="1676" y="5993"/>
                    <a:pt x="2342" y="5471"/>
                    <a:pt x="2945" y="5217"/>
                  </a:cubicBezTo>
                  <a:cubicBezTo>
                    <a:pt x="3079" y="5601"/>
                    <a:pt x="3293" y="5958"/>
                    <a:pt x="3418" y="6350"/>
                  </a:cubicBezTo>
                  <a:cubicBezTo>
                    <a:pt x="3560" y="6823"/>
                    <a:pt x="3659" y="7305"/>
                    <a:pt x="3810" y="7769"/>
                  </a:cubicBezTo>
                  <a:cubicBezTo>
                    <a:pt x="3841" y="7846"/>
                    <a:pt x="3906" y="7897"/>
                    <a:pt x="3987" y="7897"/>
                  </a:cubicBezTo>
                  <a:cubicBezTo>
                    <a:pt x="3999" y="7897"/>
                    <a:pt x="4012" y="7896"/>
                    <a:pt x="4024" y="7894"/>
                  </a:cubicBezTo>
                  <a:cubicBezTo>
                    <a:pt x="4488" y="7778"/>
                    <a:pt x="4908" y="7608"/>
                    <a:pt x="5345" y="7439"/>
                  </a:cubicBezTo>
                  <a:cubicBezTo>
                    <a:pt x="5443" y="7403"/>
                    <a:pt x="5550" y="7358"/>
                    <a:pt x="5648" y="7323"/>
                  </a:cubicBezTo>
                  <a:cubicBezTo>
                    <a:pt x="5817" y="7269"/>
                    <a:pt x="6049" y="7144"/>
                    <a:pt x="6094" y="6957"/>
                  </a:cubicBezTo>
                  <a:cubicBezTo>
                    <a:pt x="6272" y="6181"/>
                    <a:pt x="5577" y="5476"/>
                    <a:pt x="5425" y="4736"/>
                  </a:cubicBezTo>
                  <a:cubicBezTo>
                    <a:pt x="5755" y="4611"/>
                    <a:pt x="6076" y="4477"/>
                    <a:pt x="6406" y="4343"/>
                  </a:cubicBezTo>
                  <a:cubicBezTo>
                    <a:pt x="6594" y="4272"/>
                    <a:pt x="6781" y="4209"/>
                    <a:pt x="6968" y="4138"/>
                  </a:cubicBezTo>
                  <a:cubicBezTo>
                    <a:pt x="7245" y="4049"/>
                    <a:pt x="7530" y="3968"/>
                    <a:pt x="7825" y="3924"/>
                  </a:cubicBezTo>
                  <a:cubicBezTo>
                    <a:pt x="7941" y="3897"/>
                    <a:pt x="7967" y="3763"/>
                    <a:pt x="7923" y="3674"/>
                  </a:cubicBezTo>
                  <a:cubicBezTo>
                    <a:pt x="7851" y="3513"/>
                    <a:pt x="7780" y="3353"/>
                    <a:pt x="7718" y="3192"/>
                  </a:cubicBezTo>
                  <a:cubicBezTo>
                    <a:pt x="7548" y="2809"/>
                    <a:pt x="7379" y="2416"/>
                    <a:pt x="7191" y="2042"/>
                  </a:cubicBezTo>
                  <a:cubicBezTo>
                    <a:pt x="7156" y="1961"/>
                    <a:pt x="7120" y="1881"/>
                    <a:pt x="7075" y="1801"/>
                  </a:cubicBezTo>
                  <a:cubicBezTo>
                    <a:pt x="7045" y="1747"/>
                    <a:pt x="6983" y="1717"/>
                    <a:pt x="6923" y="1717"/>
                  </a:cubicBezTo>
                  <a:cubicBezTo>
                    <a:pt x="6895" y="1717"/>
                    <a:pt x="6867" y="1724"/>
                    <a:pt x="6843" y="1738"/>
                  </a:cubicBezTo>
                  <a:cubicBezTo>
                    <a:pt x="6781" y="1774"/>
                    <a:pt x="6727" y="1810"/>
                    <a:pt x="6665" y="1836"/>
                  </a:cubicBezTo>
                  <a:cubicBezTo>
                    <a:pt x="6163" y="2122"/>
                    <a:pt x="5543" y="2399"/>
                    <a:pt x="4969" y="2399"/>
                  </a:cubicBezTo>
                  <a:cubicBezTo>
                    <a:pt x="4952" y="2399"/>
                    <a:pt x="4934" y="2399"/>
                    <a:pt x="4916" y="2398"/>
                  </a:cubicBezTo>
                  <a:cubicBezTo>
                    <a:pt x="4881" y="2327"/>
                    <a:pt x="4854" y="2256"/>
                    <a:pt x="4836" y="2175"/>
                  </a:cubicBezTo>
                  <a:cubicBezTo>
                    <a:pt x="4667" y="1667"/>
                    <a:pt x="4622" y="1105"/>
                    <a:pt x="4399" y="614"/>
                  </a:cubicBezTo>
                  <a:cubicBezTo>
                    <a:pt x="4207" y="216"/>
                    <a:pt x="4034" y="1"/>
                    <a:pt x="3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15"/>
          <p:cNvGrpSpPr/>
          <p:nvPr/>
        </p:nvGrpSpPr>
        <p:grpSpPr>
          <a:xfrm rot="2485438">
            <a:off x="2327002" y="-252990"/>
            <a:ext cx="787434" cy="1152918"/>
            <a:chOff x="2012675" y="2373200"/>
            <a:chExt cx="469950" cy="688075"/>
          </a:xfrm>
        </p:grpSpPr>
        <p:sp>
          <p:nvSpPr>
            <p:cNvPr id="225" name="Google Shape;225;p15"/>
            <p:cNvSpPr/>
            <p:nvPr/>
          </p:nvSpPr>
          <p:spPr>
            <a:xfrm>
              <a:off x="2012675" y="2373200"/>
              <a:ext cx="469950" cy="688075"/>
            </a:xfrm>
            <a:custGeom>
              <a:avLst/>
              <a:gdLst/>
              <a:ahLst/>
              <a:cxnLst/>
              <a:rect l="l" t="t" r="r" b="b"/>
              <a:pathLst>
                <a:path w="18798" h="27523" extrusionOk="0">
                  <a:moveTo>
                    <a:pt x="6797" y="452"/>
                  </a:moveTo>
                  <a:cubicBezTo>
                    <a:pt x="7856" y="452"/>
                    <a:pt x="9015" y="462"/>
                    <a:pt x="10351" y="462"/>
                  </a:cubicBezTo>
                  <a:cubicBezTo>
                    <a:pt x="10539" y="466"/>
                    <a:pt x="10752" y="468"/>
                    <a:pt x="10986" y="468"/>
                  </a:cubicBezTo>
                  <a:cubicBezTo>
                    <a:pt x="11454" y="468"/>
                    <a:pt x="12007" y="462"/>
                    <a:pt x="12610" y="462"/>
                  </a:cubicBezTo>
                  <a:cubicBezTo>
                    <a:pt x="13515" y="462"/>
                    <a:pt x="14537" y="475"/>
                    <a:pt x="15564" y="537"/>
                  </a:cubicBezTo>
                  <a:cubicBezTo>
                    <a:pt x="16742" y="587"/>
                    <a:pt x="16993" y="788"/>
                    <a:pt x="17369" y="1941"/>
                  </a:cubicBezTo>
                  <a:cubicBezTo>
                    <a:pt x="17720" y="3019"/>
                    <a:pt x="17770" y="4146"/>
                    <a:pt x="17845" y="5249"/>
                  </a:cubicBezTo>
                  <a:cubicBezTo>
                    <a:pt x="18046" y="8783"/>
                    <a:pt x="18221" y="12342"/>
                    <a:pt x="18221" y="15901"/>
                  </a:cubicBezTo>
                  <a:cubicBezTo>
                    <a:pt x="18196" y="17530"/>
                    <a:pt x="17444" y="18457"/>
                    <a:pt x="15840" y="18683"/>
                  </a:cubicBezTo>
                  <a:cubicBezTo>
                    <a:pt x="14161" y="18908"/>
                    <a:pt x="12582" y="19334"/>
                    <a:pt x="11078" y="20187"/>
                  </a:cubicBezTo>
                  <a:cubicBezTo>
                    <a:pt x="10552" y="20500"/>
                    <a:pt x="9969" y="20656"/>
                    <a:pt x="9386" y="20656"/>
                  </a:cubicBezTo>
                  <a:cubicBezTo>
                    <a:pt x="8804" y="20656"/>
                    <a:pt x="8221" y="20500"/>
                    <a:pt x="7695" y="20187"/>
                  </a:cubicBezTo>
                  <a:cubicBezTo>
                    <a:pt x="6241" y="19334"/>
                    <a:pt x="4712" y="18933"/>
                    <a:pt x="3083" y="18683"/>
                  </a:cubicBezTo>
                  <a:cubicBezTo>
                    <a:pt x="1329" y="18432"/>
                    <a:pt x="602" y="17580"/>
                    <a:pt x="602" y="15801"/>
                  </a:cubicBezTo>
                  <a:cubicBezTo>
                    <a:pt x="602" y="12292"/>
                    <a:pt x="777" y="8758"/>
                    <a:pt x="978" y="5249"/>
                  </a:cubicBezTo>
                  <a:cubicBezTo>
                    <a:pt x="1028" y="4096"/>
                    <a:pt x="1103" y="2943"/>
                    <a:pt x="1479" y="1841"/>
                  </a:cubicBezTo>
                  <a:cubicBezTo>
                    <a:pt x="1805" y="838"/>
                    <a:pt x="2106" y="587"/>
                    <a:pt x="3133" y="537"/>
                  </a:cubicBezTo>
                  <a:cubicBezTo>
                    <a:pt x="4303" y="468"/>
                    <a:pt x="5472" y="452"/>
                    <a:pt x="6797" y="452"/>
                  </a:cubicBezTo>
                  <a:close/>
                  <a:moveTo>
                    <a:pt x="9225" y="20883"/>
                  </a:moveTo>
                  <a:cubicBezTo>
                    <a:pt x="9332" y="20883"/>
                    <a:pt x="9441" y="20888"/>
                    <a:pt x="9549" y="20888"/>
                  </a:cubicBezTo>
                  <a:cubicBezTo>
                    <a:pt x="9619" y="20888"/>
                    <a:pt x="9691" y="20884"/>
                    <a:pt x="9760" y="20884"/>
                  </a:cubicBezTo>
                  <a:cubicBezTo>
                    <a:pt x="9992" y="20884"/>
                    <a:pt x="10195" y="20929"/>
                    <a:pt x="10176" y="21314"/>
                  </a:cubicBezTo>
                  <a:cubicBezTo>
                    <a:pt x="10153" y="21711"/>
                    <a:pt x="9999" y="21868"/>
                    <a:pt x="9635" y="21868"/>
                  </a:cubicBezTo>
                  <a:cubicBezTo>
                    <a:pt x="9608" y="21868"/>
                    <a:pt x="9579" y="21868"/>
                    <a:pt x="9549" y="21866"/>
                  </a:cubicBezTo>
                  <a:cubicBezTo>
                    <a:pt x="8948" y="21791"/>
                    <a:pt x="8747" y="21640"/>
                    <a:pt x="8622" y="21039"/>
                  </a:cubicBezTo>
                  <a:cubicBezTo>
                    <a:pt x="8806" y="20905"/>
                    <a:pt x="9012" y="20883"/>
                    <a:pt x="9225" y="20883"/>
                  </a:cubicBezTo>
                  <a:close/>
                  <a:moveTo>
                    <a:pt x="6322" y="23266"/>
                  </a:moveTo>
                  <a:cubicBezTo>
                    <a:pt x="7255" y="23266"/>
                    <a:pt x="7925" y="23775"/>
                    <a:pt x="8572" y="24422"/>
                  </a:cubicBezTo>
                  <a:cubicBezTo>
                    <a:pt x="8121" y="25174"/>
                    <a:pt x="7594" y="25776"/>
                    <a:pt x="6817" y="26101"/>
                  </a:cubicBezTo>
                  <a:cubicBezTo>
                    <a:pt x="6589" y="26211"/>
                    <a:pt x="6370" y="26264"/>
                    <a:pt x="6161" y="26264"/>
                  </a:cubicBezTo>
                  <a:cubicBezTo>
                    <a:pt x="5795" y="26264"/>
                    <a:pt x="5457" y="26103"/>
                    <a:pt x="5138" y="25801"/>
                  </a:cubicBezTo>
                  <a:cubicBezTo>
                    <a:pt x="4712" y="25400"/>
                    <a:pt x="4512" y="24898"/>
                    <a:pt x="4737" y="24297"/>
                  </a:cubicBezTo>
                  <a:cubicBezTo>
                    <a:pt x="4963" y="23720"/>
                    <a:pt x="5539" y="23294"/>
                    <a:pt x="6191" y="23269"/>
                  </a:cubicBezTo>
                  <a:cubicBezTo>
                    <a:pt x="6235" y="23267"/>
                    <a:pt x="6279" y="23266"/>
                    <a:pt x="6322" y="23266"/>
                  </a:cubicBezTo>
                  <a:close/>
                  <a:moveTo>
                    <a:pt x="9145" y="1"/>
                  </a:moveTo>
                  <a:cubicBezTo>
                    <a:pt x="7102" y="1"/>
                    <a:pt x="5063" y="46"/>
                    <a:pt x="3033" y="136"/>
                  </a:cubicBezTo>
                  <a:cubicBezTo>
                    <a:pt x="2156" y="161"/>
                    <a:pt x="1504" y="487"/>
                    <a:pt x="1153" y="1339"/>
                  </a:cubicBezTo>
                  <a:cubicBezTo>
                    <a:pt x="978" y="1740"/>
                    <a:pt x="777" y="2166"/>
                    <a:pt x="727" y="2618"/>
                  </a:cubicBezTo>
                  <a:cubicBezTo>
                    <a:pt x="527" y="3745"/>
                    <a:pt x="426" y="4873"/>
                    <a:pt x="376" y="6001"/>
                  </a:cubicBezTo>
                  <a:cubicBezTo>
                    <a:pt x="201" y="9435"/>
                    <a:pt x="0" y="12868"/>
                    <a:pt x="51" y="16302"/>
                  </a:cubicBezTo>
                  <a:cubicBezTo>
                    <a:pt x="76" y="17856"/>
                    <a:pt x="1078" y="18908"/>
                    <a:pt x="2582" y="19159"/>
                  </a:cubicBezTo>
                  <a:cubicBezTo>
                    <a:pt x="3509" y="19309"/>
                    <a:pt x="4437" y="19334"/>
                    <a:pt x="5339" y="19610"/>
                  </a:cubicBezTo>
                  <a:cubicBezTo>
                    <a:pt x="6316" y="19911"/>
                    <a:pt x="7068" y="20588"/>
                    <a:pt x="8020" y="20913"/>
                  </a:cubicBezTo>
                  <a:cubicBezTo>
                    <a:pt x="8121" y="20938"/>
                    <a:pt x="8196" y="21014"/>
                    <a:pt x="8196" y="21139"/>
                  </a:cubicBezTo>
                  <a:cubicBezTo>
                    <a:pt x="8196" y="21866"/>
                    <a:pt x="8647" y="22192"/>
                    <a:pt x="9299" y="22367"/>
                  </a:cubicBezTo>
                  <a:cubicBezTo>
                    <a:pt x="9148" y="22893"/>
                    <a:pt x="9123" y="23445"/>
                    <a:pt x="8797" y="23921"/>
                  </a:cubicBezTo>
                  <a:cubicBezTo>
                    <a:pt x="8221" y="23445"/>
                    <a:pt x="7619" y="23044"/>
                    <a:pt x="6893" y="22868"/>
                  </a:cubicBezTo>
                  <a:cubicBezTo>
                    <a:pt x="6742" y="22840"/>
                    <a:pt x="6590" y="22826"/>
                    <a:pt x="6439" y="22826"/>
                  </a:cubicBezTo>
                  <a:cubicBezTo>
                    <a:pt x="5655" y="22826"/>
                    <a:pt x="4890" y="23199"/>
                    <a:pt x="4512" y="23871"/>
                  </a:cubicBezTo>
                  <a:cubicBezTo>
                    <a:pt x="4111" y="24598"/>
                    <a:pt x="4236" y="25500"/>
                    <a:pt x="4863" y="26101"/>
                  </a:cubicBezTo>
                  <a:cubicBezTo>
                    <a:pt x="5236" y="26474"/>
                    <a:pt x="5674" y="26658"/>
                    <a:pt x="6155" y="26658"/>
                  </a:cubicBezTo>
                  <a:cubicBezTo>
                    <a:pt x="6514" y="26658"/>
                    <a:pt x="6897" y="26556"/>
                    <a:pt x="7294" y="26352"/>
                  </a:cubicBezTo>
                  <a:cubicBezTo>
                    <a:pt x="7970" y="25976"/>
                    <a:pt x="8447" y="25425"/>
                    <a:pt x="8948" y="24748"/>
                  </a:cubicBezTo>
                  <a:cubicBezTo>
                    <a:pt x="9324" y="25124"/>
                    <a:pt x="9650" y="25500"/>
                    <a:pt x="10000" y="25826"/>
                  </a:cubicBezTo>
                  <a:cubicBezTo>
                    <a:pt x="10853" y="26653"/>
                    <a:pt x="11855" y="27229"/>
                    <a:pt x="13058" y="27455"/>
                  </a:cubicBezTo>
                  <a:cubicBezTo>
                    <a:pt x="13300" y="27500"/>
                    <a:pt x="13536" y="27523"/>
                    <a:pt x="13764" y="27523"/>
                  </a:cubicBezTo>
                  <a:cubicBezTo>
                    <a:pt x="14790" y="27523"/>
                    <a:pt x="15658" y="27072"/>
                    <a:pt x="16191" y="26252"/>
                  </a:cubicBezTo>
                  <a:cubicBezTo>
                    <a:pt x="16542" y="25700"/>
                    <a:pt x="16567" y="25124"/>
                    <a:pt x="16291" y="24547"/>
                  </a:cubicBezTo>
                  <a:cubicBezTo>
                    <a:pt x="16231" y="24428"/>
                    <a:pt x="16172" y="24292"/>
                    <a:pt x="16049" y="24292"/>
                  </a:cubicBezTo>
                  <a:cubicBezTo>
                    <a:pt x="16017" y="24292"/>
                    <a:pt x="15981" y="24301"/>
                    <a:pt x="15940" y="24322"/>
                  </a:cubicBezTo>
                  <a:cubicBezTo>
                    <a:pt x="15740" y="24397"/>
                    <a:pt x="15865" y="24547"/>
                    <a:pt x="15915" y="24698"/>
                  </a:cubicBezTo>
                  <a:cubicBezTo>
                    <a:pt x="16191" y="25400"/>
                    <a:pt x="15890" y="25951"/>
                    <a:pt x="15389" y="26427"/>
                  </a:cubicBezTo>
                  <a:cubicBezTo>
                    <a:pt x="14943" y="26839"/>
                    <a:pt x="14426" y="26981"/>
                    <a:pt x="13887" y="26981"/>
                  </a:cubicBezTo>
                  <a:cubicBezTo>
                    <a:pt x="13639" y="26981"/>
                    <a:pt x="13386" y="26951"/>
                    <a:pt x="13133" y="26903"/>
                  </a:cubicBezTo>
                  <a:cubicBezTo>
                    <a:pt x="11730" y="26628"/>
                    <a:pt x="10677" y="25750"/>
                    <a:pt x="9675" y="24798"/>
                  </a:cubicBezTo>
                  <a:cubicBezTo>
                    <a:pt x="9299" y="24447"/>
                    <a:pt x="9173" y="24172"/>
                    <a:pt x="9399" y="23695"/>
                  </a:cubicBezTo>
                  <a:cubicBezTo>
                    <a:pt x="9549" y="23420"/>
                    <a:pt x="9574" y="23119"/>
                    <a:pt x="9650" y="22818"/>
                  </a:cubicBezTo>
                  <a:cubicBezTo>
                    <a:pt x="9850" y="22091"/>
                    <a:pt x="10777" y="21791"/>
                    <a:pt x="10727" y="20938"/>
                  </a:cubicBezTo>
                  <a:cubicBezTo>
                    <a:pt x="10727" y="20938"/>
                    <a:pt x="10752" y="20913"/>
                    <a:pt x="10752" y="20913"/>
                  </a:cubicBezTo>
                  <a:cubicBezTo>
                    <a:pt x="11429" y="20788"/>
                    <a:pt x="11930" y="20287"/>
                    <a:pt x="12532" y="19986"/>
                  </a:cubicBezTo>
                  <a:cubicBezTo>
                    <a:pt x="13710" y="19385"/>
                    <a:pt x="14988" y="19359"/>
                    <a:pt x="16266" y="19159"/>
                  </a:cubicBezTo>
                  <a:cubicBezTo>
                    <a:pt x="17745" y="18908"/>
                    <a:pt x="18747" y="17831"/>
                    <a:pt x="18747" y="16352"/>
                  </a:cubicBezTo>
                  <a:cubicBezTo>
                    <a:pt x="18797" y="12242"/>
                    <a:pt x="18622" y="8131"/>
                    <a:pt x="18296" y="4046"/>
                  </a:cubicBezTo>
                  <a:cubicBezTo>
                    <a:pt x="18221" y="3019"/>
                    <a:pt x="18071" y="1991"/>
                    <a:pt x="17544" y="1089"/>
                  </a:cubicBezTo>
                  <a:cubicBezTo>
                    <a:pt x="17269" y="613"/>
                    <a:pt x="16918" y="312"/>
                    <a:pt x="16366" y="237"/>
                  </a:cubicBezTo>
                  <a:cubicBezTo>
                    <a:pt x="15314" y="61"/>
                    <a:pt x="14261" y="86"/>
                    <a:pt x="13234" y="61"/>
                  </a:cubicBezTo>
                  <a:cubicBezTo>
                    <a:pt x="11870" y="21"/>
                    <a:pt x="10507" y="1"/>
                    <a:pt x="9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2049650" y="2604400"/>
              <a:ext cx="395375" cy="250850"/>
            </a:xfrm>
            <a:custGeom>
              <a:avLst/>
              <a:gdLst/>
              <a:ahLst/>
              <a:cxnLst/>
              <a:rect l="l" t="t" r="r" b="b"/>
              <a:pathLst>
                <a:path w="15815" h="10034" extrusionOk="0">
                  <a:moveTo>
                    <a:pt x="11027" y="0"/>
                  </a:moveTo>
                  <a:cubicBezTo>
                    <a:pt x="10006" y="0"/>
                    <a:pt x="8981" y="11"/>
                    <a:pt x="7945" y="11"/>
                  </a:cubicBezTo>
                  <a:cubicBezTo>
                    <a:pt x="7265" y="11"/>
                    <a:pt x="6584" y="9"/>
                    <a:pt x="5904" y="9"/>
                  </a:cubicBezTo>
                  <a:cubicBezTo>
                    <a:pt x="4203" y="9"/>
                    <a:pt x="2503" y="22"/>
                    <a:pt x="802" y="111"/>
                  </a:cubicBezTo>
                  <a:cubicBezTo>
                    <a:pt x="226" y="136"/>
                    <a:pt x="100" y="287"/>
                    <a:pt x="100" y="813"/>
                  </a:cubicBezTo>
                  <a:cubicBezTo>
                    <a:pt x="125" y="2618"/>
                    <a:pt x="150" y="4397"/>
                    <a:pt x="75" y="6177"/>
                  </a:cubicBezTo>
                  <a:cubicBezTo>
                    <a:pt x="0" y="7756"/>
                    <a:pt x="802" y="8583"/>
                    <a:pt x="2181" y="8883"/>
                  </a:cubicBezTo>
                  <a:cubicBezTo>
                    <a:pt x="3283" y="9109"/>
                    <a:pt x="4386" y="9410"/>
                    <a:pt x="5464" y="9710"/>
                  </a:cubicBezTo>
                  <a:cubicBezTo>
                    <a:pt x="6248" y="9934"/>
                    <a:pt x="7031" y="10033"/>
                    <a:pt x="7811" y="10033"/>
                  </a:cubicBezTo>
                  <a:cubicBezTo>
                    <a:pt x="8427" y="10033"/>
                    <a:pt x="9041" y="9972"/>
                    <a:pt x="9649" y="9861"/>
                  </a:cubicBezTo>
                  <a:cubicBezTo>
                    <a:pt x="11128" y="9610"/>
                    <a:pt x="12531" y="9109"/>
                    <a:pt x="14010" y="8783"/>
                  </a:cubicBezTo>
                  <a:cubicBezTo>
                    <a:pt x="14862" y="8583"/>
                    <a:pt x="15489" y="8056"/>
                    <a:pt x="15714" y="7154"/>
                  </a:cubicBezTo>
                  <a:cubicBezTo>
                    <a:pt x="15815" y="6753"/>
                    <a:pt x="15765" y="6352"/>
                    <a:pt x="15765" y="5976"/>
                  </a:cubicBezTo>
                  <a:cubicBezTo>
                    <a:pt x="15765" y="4222"/>
                    <a:pt x="15765" y="2467"/>
                    <a:pt x="15765" y="713"/>
                  </a:cubicBezTo>
                  <a:cubicBezTo>
                    <a:pt x="15740" y="412"/>
                    <a:pt x="15765" y="111"/>
                    <a:pt x="15339" y="111"/>
                  </a:cubicBezTo>
                  <a:cubicBezTo>
                    <a:pt x="14411" y="86"/>
                    <a:pt x="13484" y="36"/>
                    <a:pt x="12557" y="11"/>
                  </a:cubicBezTo>
                  <a:cubicBezTo>
                    <a:pt x="12047" y="3"/>
                    <a:pt x="11537" y="0"/>
                    <a:pt x="1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2090375" y="2417825"/>
              <a:ext cx="53275" cy="78025"/>
            </a:xfrm>
            <a:custGeom>
              <a:avLst/>
              <a:gdLst/>
              <a:ahLst/>
              <a:cxnLst/>
              <a:rect l="l" t="t" r="r" b="b"/>
              <a:pathLst>
                <a:path w="2131" h="3121" extrusionOk="0">
                  <a:moveTo>
                    <a:pt x="1063" y="405"/>
                  </a:moveTo>
                  <a:cubicBezTo>
                    <a:pt x="1076" y="405"/>
                    <a:pt x="1089" y="405"/>
                    <a:pt x="1103" y="406"/>
                  </a:cubicBezTo>
                  <a:cubicBezTo>
                    <a:pt x="1354" y="432"/>
                    <a:pt x="1554" y="532"/>
                    <a:pt x="1654" y="833"/>
                  </a:cubicBezTo>
                  <a:cubicBezTo>
                    <a:pt x="1730" y="1083"/>
                    <a:pt x="1755" y="1309"/>
                    <a:pt x="1755" y="1584"/>
                  </a:cubicBezTo>
                  <a:cubicBezTo>
                    <a:pt x="1730" y="1985"/>
                    <a:pt x="1755" y="2562"/>
                    <a:pt x="1303" y="2612"/>
                  </a:cubicBezTo>
                  <a:cubicBezTo>
                    <a:pt x="1283" y="2614"/>
                    <a:pt x="1264" y="2615"/>
                    <a:pt x="1246" y="2615"/>
                  </a:cubicBezTo>
                  <a:cubicBezTo>
                    <a:pt x="777" y="2615"/>
                    <a:pt x="773" y="2020"/>
                    <a:pt x="677" y="1635"/>
                  </a:cubicBezTo>
                  <a:cubicBezTo>
                    <a:pt x="627" y="1409"/>
                    <a:pt x="652" y="1133"/>
                    <a:pt x="677" y="883"/>
                  </a:cubicBezTo>
                  <a:cubicBezTo>
                    <a:pt x="725" y="667"/>
                    <a:pt x="773" y="405"/>
                    <a:pt x="1063" y="405"/>
                  </a:cubicBezTo>
                  <a:close/>
                  <a:moveTo>
                    <a:pt x="872" y="0"/>
                  </a:moveTo>
                  <a:cubicBezTo>
                    <a:pt x="521" y="0"/>
                    <a:pt x="319" y="307"/>
                    <a:pt x="226" y="657"/>
                  </a:cubicBezTo>
                  <a:cubicBezTo>
                    <a:pt x="0" y="1334"/>
                    <a:pt x="151" y="1985"/>
                    <a:pt x="451" y="2587"/>
                  </a:cubicBezTo>
                  <a:cubicBezTo>
                    <a:pt x="588" y="2905"/>
                    <a:pt x="868" y="3120"/>
                    <a:pt x="1218" y="3120"/>
                  </a:cubicBezTo>
                  <a:cubicBezTo>
                    <a:pt x="1254" y="3120"/>
                    <a:pt x="1291" y="3118"/>
                    <a:pt x="1329" y="3113"/>
                  </a:cubicBezTo>
                  <a:cubicBezTo>
                    <a:pt x="1730" y="3063"/>
                    <a:pt x="1930" y="2762"/>
                    <a:pt x="2005" y="2361"/>
                  </a:cubicBezTo>
                  <a:cubicBezTo>
                    <a:pt x="2030" y="2161"/>
                    <a:pt x="2055" y="1960"/>
                    <a:pt x="2080" y="1735"/>
                  </a:cubicBezTo>
                  <a:cubicBezTo>
                    <a:pt x="2131" y="1359"/>
                    <a:pt x="2005" y="1008"/>
                    <a:pt x="1905" y="682"/>
                  </a:cubicBezTo>
                  <a:cubicBezTo>
                    <a:pt x="1805" y="181"/>
                    <a:pt x="1354" y="56"/>
                    <a:pt x="953" y="5"/>
                  </a:cubicBezTo>
                  <a:cubicBezTo>
                    <a:pt x="925" y="2"/>
                    <a:pt x="898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2146125" y="2419825"/>
              <a:ext cx="30100" cy="40750"/>
            </a:xfrm>
            <a:custGeom>
              <a:avLst/>
              <a:gdLst/>
              <a:ahLst/>
              <a:cxnLst/>
              <a:rect l="l" t="t" r="r" b="b"/>
              <a:pathLst>
                <a:path w="1204" h="1630" extrusionOk="0">
                  <a:moveTo>
                    <a:pt x="627" y="1"/>
                  </a:moveTo>
                  <a:lnTo>
                    <a:pt x="627" y="1"/>
                  </a:lnTo>
                  <a:cubicBezTo>
                    <a:pt x="427" y="126"/>
                    <a:pt x="452" y="477"/>
                    <a:pt x="126" y="552"/>
                  </a:cubicBezTo>
                  <a:cubicBezTo>
                    <a:pt x="1" y="552"/>
                    <a:pt x="1" y="778"/>
                    <a:pt x="126" y="828"/>
                  </a:cubicBezTo>
                  <a:cubicBezTo>
                    <a:pt x="377" y="928"/>
                    <a:pt x="377" y="1103"/>
                    <a:pt x="377" y="1304"/>
                  </a:cubicBezTo>
                  <a:cubicBezTo>
                    <a:pt x="402" y="1454"/>
                    <a:pt x="402" y="1630"/>
                    <a:pt x="602" y="1630"/>
                  </a:cubicBezTo>
                  <a:cubicBezTo>
                    <a:pt x="778" y="1630"/>
                    <a:pt x="828" y="1479"/>
                    <a:pt x="803" y="1329"/>
                  </a:cubicBezTo>
                  <a:cubicBezTo>
                    <a:pt x="778" y="1053"/>
                    <a:pt x="853" y="853"/>
                    <a:pt x="1204" y="652"/>
                  </a:cubicBezTo>
                  <a:lnTo>
                    <a:pt x="1204" y="652"/>
                  </a:lnTo>
                  <a:cubicBezTo>
                    <a:pt x="1178" y="654"/>
                    <a:pt x="1154" y="655"/>
                    <a:pt x="1131" y="655"/>
                  </a:cubicBezTo>
                  <a:cubicBezTo>
                    <a:pt x="609" y="655"/>
                    <a:pt x="964" y="121"/>
                    <a:pt x="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5"/>
          <p:cNvGrpSpPr/>
          <p:nvPr/>
        </p:nvGrpSpPr>
        <p:grpSpPr>
          <a:xfrm rot="8100000">
            <a:off x="5759003" y="-159397"/>
            <a:ext cx="1040136" cy="562860"/>
            <a:chOff x="4936850" y="4568865"/>
            <a:chExt cx="902327" cy="488286"/>
          </a:xfrm>
        </p:grpSpPr>
        <p:sp>
          <p:nvSpPr>
            <p:cNvPr id="230" name="Google Shape;230;p15"/>
            <p:cNvSpPr/>
            <p:nvPr/>
          </p:nvSpPr>
          <p:spPr>
            <a:xfrm>
              <a:off x="4974926" y="4959493"/>
              <a:ext cx="44127" cy="42943"/>
            </a:xfrm>
            <a:custGeom>
              <a:avLst/>
              <a:gdLst/>
              <a:ahLst/>
              <a:cxnLst/>
              <a:rect l="l" t="t" r="r" b="b"/>
              <a:pathLst>
                <a:path w="671" h="653" extrusionOk="0">
                  <a:moveTo>
                    <a:pt x="1" y="1"/>
                  </a:moveTo>
                  <a:cubicBezTo>
                    <a:pt x="99" y="295"/>
                    <a:pt x="358" y="509"/>
                    <a:pt x="670" y="652"/>
                  </a:cubicBezTo>
                  <a:cubicBezTo>
                    <a:pt x="429" y="465"/>
                    <a:pt x="197" y="24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4938560" y="4568865"/>
              <a:ext cx="772118" cy="279819"/>
            </a:xfrm>
            <a:custGeom>
              <a:avLst/>
              <a:gdLst/>
              <a:ahLst/>
              <a:cxnLst/>
              <a:rect l="l" t="t" r="r" b="b"/>
              <a:pathLst>
                <a:path w="11741" h="4255" extrusionOk="0">
                  <a:moveTo>
                    <a:pt x="8871" y="0"/>
                  </a:moveTo>
                  <a:cubicBezTo>
                    <a:pt x="8173" y="0"/>
                    <a:pt x="7474" y="84"/>
                    <a:pt x="6834" y="178"/>
                  </a:cubicBezTo>
                  <a:cubicBezTo>
                    <a:pt x="4854" y="472"/>
                    <a:pt x="2936" y="1097"/>
                    <a:pt x="1223" y="2140"/>
                  </a:cubicBezTo>
                  <a:cubicBezTo>
                    <a:pt x="563" y="2533"/>
                    <a:pt x="108" y="3104"/>
                    <a:pt x="10" y="3871"/>
                  </a:cubicBezTo>
                  <a:cubicBezTo>
                    <a:pt x="1" y="4005"/>
                    <a:pt x="1" y="4130"/>
                    <a:pt x="28" y="4255"/>
                  </a:cubicBezTo>
                  <a:cubicBezTo>
                    <a:pt x="153" y="3702"/>
                    <a:pt x="590" y="3256"/>
                    <a:pt x="1125" y="2952"/>
                  </a:cubicBezTo>
                  <a:cubicBezTo>
                    <a:pt x="2142" y="2372"/>
                    <a:pt x="3293" y="2087"/>
                    <a:pt x="4417" y="1819"/>
                  </a:cubicBezTo>
                  <a:cubicBezTo>
                    <a:pt x="5407" y="1570"/>
                    <a:pt x="6433" y="1418"/>
                    <a:pt x="7441" y="1293"/>
                  </a:cubicBezTo>
                  <a:cubicBezTo>
                    <a:pt x="8360" y="1168"/>
                    <a:pt x="9243" y="963"/>
                    <a:pt x="10153" y="820"/>
                  </a:cubicBezTo>
                  <a:cubicBezTo>
                    <a:pt x="10492" y="765"/>
                    <a:pt x="10828" y="731"/>
                    <a:pt x="11151" y="731"/>
                  </a:cubicBezTo>
                  <a:cubicBezTo>
                    <a:pt x="11354" y="731"/>
                    <a:pt x="11551" y="745"/>
                    <a:pt x="11741" y="776"/>
                  </a:cubicBezTo>
                  <a:cubicBezTo>
                    <a:pt x="10918" y="181"/>
                    <a:pt x="9896" y="0"/>
                    <a:pt x="8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4936850" y="4616871"/>
              <a:ext cx="902327" cy="440280"/>
            </a:xfrm>
            <a:custGeom>
              <a:avLst/>
              <a:gdLst/>
              <a:ahLst/>
              <a:cxnLst/>
              <a:rect l="l" t="t" r="r" b="b"/>
              <a:pathLst>
                <a:path w="13721" h="6695" extrusionOk="0">
                  <a:moveTo>
                    <a:pt x="11278" y="309"/>
                  </a:moveTo>
                  <a:cubicBezTo>
                    <a:pt x="11753" y="309"/>
                    <a:pt x="12136" y="428"/>
                    <a:pt x="12436" y="661"/>
                  </a:cubicBezTo>
                  <a:cubicBezTo>
                    <a:pt x="12802" y="938"/>
                    <a:pt x="13043" y="1375"/>
                    <a:pt x="13168" y="1955"/>
                  </a:cubicBezTo>
                  <a:cubicBezTo>
                    <a:pt x="13578" y="3766"/>
                    <a:pt x="11633" y="4729"/>
                    <a:pt x="10215" y="5166"/>
                  </a:cubicBezTo>
                  <a:cubicBezTo>
                    <a:pt x="8930" y="5568"/>
                    <a:pt x="7592" y="5701"/>
                    <a:pt x="6281" y="5996"/>
                  </a:cubicBezTo>
                  <a:cubicBezTo>
                    <a:pt x="5527" y="6170"/>
                    <a:pt x="4732" y="6362"/>
                    <a:pt x="3952" y="6362"/>
                  </a:cubicBezTo>
                  <a:cubicBezTo>
                    <a:pt x="3494" y="6362"/>
                    <a:pt x="3041" y="6296"/>
                    <a:pt x="2605" y="6121"/>
                  </a:cubicBezTo>
                  <a:cubicBezTo>
                    <a:pt x="2578" y="6103"/>
                    <a:pt x="2543" y="6085"/>
                    <a:pt x="2498" y="6076"/>
                  </a:cubicBezTo>
                  <a:lnTo>
                    <a:pt x="2489" y="6076"/>
                  </a:lnTo>
                  <a:cubicBezTo>
                    <a:pt x="2480" y="6076"/>
                    <a:pt x="2480" y="6067"/>
                    <a:pt x="2471" y="6067"/>
                  </a:cubicBezTo>
                  <a:cubicBezTo>
                    <a:pt x="2444" y="6058"/>
                    <a:pt x="2427" y="6049"/>
                    <a:pt x="2400" y="6040"/>
                  </a:cubicBezTo>
                  <a:cubicBezTo>
                    <a:pt x="2375" y="6026"/>
                    <a:pt x="2351" y="6019"/>
                    <a:pt x="2328" y="6019"/>
                  </a:cubicBezTo>
                  <a:cubicBezTo>
                    <a:pt x="2309" y="6019"/>
                    <a:pt x="2291" y="6024"/>
                    <a:pt x="2275" y="6032"/>
                  </a:cubicBezTo>
                  <a:cubicBezTo>
                    <a:pt x="1365" y="5773"/>
                    <a:pt x="348" y="4658"/>
                    <a:pt x="339" y="3757"/>
                  </a:cubicBezTo>
                  <a:cubicBezTo>
                    <a:pt x="330" y="2820"/>
                    <a:pt x="1659" y="2303"/>
                    <a:pt x="2364" y="2035"/>
                  </a:cubicBezTo>
                  <a:cubicBezTo>
                    <a:pt x="4487" y="1232"/>
                    <a:pt x="6744" y="1116"/>
                    <a:pt x="8948" y="688"/>
                  </a:cubicBezTo>
                  <a:cubicBezTo>
                    <a:pt x="9635" y="554"/>
                    <a:pt x="10304" y="385"/>
                    <a:pt x="11000" y="322"/>
                  </a:cubicBezTo>
                  <a:cubicBezTo>
                    <a:pt x="11096" y="314"/>
                    <a:pt x="11189" y="309"/>
                    <a:pt x="11278" y="309"/>
                  </a:cubicBezTo>
                  <a:close/>
                  <a:moveTo>
                    <a:pt x="11177" y="1"/>
                  </a:moveTo>
                  <a:cubicBezTo>
                    <a:pt x="10854" y="1"/>
                    <a:pt x="10518" y="35"/>
                    <a:pt x="10179" y="90"/>
                  </a:cubicBezTo>
                  <a:cubicBezTo>
                    <a:pt x="9269" y="233"/>
                    <a:pt x="8386" y="438"/>
                    <a:pt x="7467" y="563"/>
                  </a:cubicBezTo>
                  <a:cubicBezTo>
                    <a:pt x="6459" y="688"/>
                    <a:pt x="5433" y="840"/>
                    <a:pt x="4443" y="1080"/>
                  </a:cubicBezTo>
                  <a:cubicBezTo>
                    <a:pt x="3319" y="1357"/>
                    <a:pt x="2168" y="1642"/>
                    <a:pt x="1151" y="2222"/>
                  </a:cubicBezTo>
                  <a:cubicBezTo>
                    <a:pt x="616" y="2526"/>
                    <a:pt x="179" y="2972"/>
                    <a:pt x="54" y="3525"/>
                  </a:cubicBezTo>
                  <a:cubicBezTo>
                    <a:pt x="0" y="3739"/>
                    <a:pt x="0" y="3971"/>
                    <a:pt x="54" y="4212"/>
                  </a:cubicBezTo>
                  <a:cubicBezTo>
                    <a:pt x="134" y="4551"/>
                    <a:pt x="321" y="4899"/>
                    <a:pt x="580" y="5211"/>
                  </a:cubicBezTo>
                  <a:cubicBezTo>
                    <a:pt x="776" y="5452"/>
                    <a:pt x="1008" y="5675"/>
                    <a:pt x="1249" y="5862"/>
                  </a:cubicBezTo>
                  <a:cubicBezTo>
                    <a:pt x="1615" y="6130"/>
                    <a:pt x="2007" y="6335"/>
                    <a:pt x="2382" y="6397"/>
                  </a:cubicBezTo>
                  <a:cubicBezTo>
                    <a:pt x="2893" y="6614"/>
                    <a:pt x="3420" y="6695"/>
                    <a:pt x="3953" y="6695"/>
                  </a:cubicBezTo>
                  <a:cubicBezTo>
                    <a:pt x="4760" y="6695"/>
                    <a:pt x="5580" y="6509"/>
                    <a:pt x="6370" y="6326"/>
                  </a:cubicBezTo>
                  <a:cubicBezTo>
                    <a:pt x="8118" y="5925"/>
                    <a:pt x="9938" y="5782"/>
                    <a:pt x="11580" y="5006"/>
                  </a:cubicBezTo>
                  <a:cubicBezTo>
                    <a:pt x="12882" y="4390"/>
                    <a:pt x="13721" y="3337"/>
                    <a:pt x="13498" y="1865"/>
                  </a:cubicBezTo>
                  <a:cubicBezTo>
                    <a:pt x="13328" y="697"/>
                    <a:pt x="12641" y="188"/>
                    <a:pt x="11767" y="46"/>
                  </a:cubicBezTo>
                  <a:cubicBezTo>
                    <a:pt x="11577" y="15"/>
                    <a:pt x="11380" y="1"/>
                    <a:pt x="11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201412" y="4705387"/>
              <a:ext cx="352092" cy="284357"/>
            </a:xfrm>
            <a:custGeom>
              <a:avLst/>
              <a:gdLst/>
              <a:ahLst/>
              <a:cxnLst/>
              <a:rect l="l" t="t" r="r" b="b"/>
              <a:pathLst>
                <a:path w="5354" h="4324" extrusionOk="0">
                  <a:moveTo>
                    <a:pt x="4407" y="350"/>
                  </a:moveTo>
                  <a:cubicBezTo>
                    <a:pt x="4434" y="582"/>
                    <a:pt x="4470" y="805"/>
                    <a:pt x="4497" y="1028"/>
                  </a:cubicBezTo>
                  <a:cubicBezTo>
                    <a:pt x="4604" y="1768"/>
                    <a:pt x="4746" y="2500"/>
                    <a:pt x="4970" y="3214"/>
                  </a:cubicBezTo>
                  <a:cubicBezTo>
                    <a:pt x="4372" y="3428"/>
                    <a:pt x="3729" y="3481"/>
                    <a:pt x="3114" y="3606"/>
                  </a:cubicBezTo>
                  <a:cubicBezTo>
                    <a:pt x="2498" y="3731"/>
                    <a:pt x="1883" y="3847"/>
                    <a:pt x="1267" y="3981"/>
                  </a:cubicBezTo>
                  <a:cubicBezTo>
                    <a:pt x="1160" y="3517"/>
                    <a:pt x="946" y="3071"/>
                    <a:pt x="830" y="2598"/>
                  </a:cubicBezTo>
                  <a:cubicBezTo>
                    <a:pt x="759" y="2304"/>
                    <a:pt x="732" y="2000"/>
                    <a:pt x="661" y="1697"/>
                  </a:cubicBezTo>
                  <a:cubicBezTo>
                    <a:pt x="607" y="1474"/>
                    <a:pt x="429" y="1260"/>
                    <a:pt x="366" y="1037"/>
                  </a:cubicBezTo>
                  <a:cubicBezTo>
                    <a:pt x="1241" y="912"/>
                    <a:pt x="2115" y="734"/>
                    <a:pt x="2989" y="582"/>
                  </a:cubicBezTo>
                  <a:cubicBezTo>
                    <a:pt x="3462" y="493"/>
                    <a:pt x="3935" y="412"/>
                    <a:pt x="4407" y="350"/>
                  </a:cubicBezTo>
                  <a:close/>
                  <a:moveTo>
                    <a:pt x="4530" y="1"/>
                  </a:moveTo>
                  <a:cubicBezTo>
                    <a:pt x="4522" y="1"/>
                    <a:pt x="4514" y="1"/>
                    <a:pt x="4506" y="2"/>
                  </a:cubicBezTo>
                  <a:cubicBezTo>
                    <a:pt x="3051" y="172"/>
                    <a:pt x="1624" y="519"/>
                    <a:pt x="170" y="725"/>
                  </a:cubicBezTo>
                  <a:cubicBezTo>
                    <a:pt x="116" y="734"/>
                    <a:pt x="81" y="760"/>
                    <a:pt x="63" y="796"/>
                  </a:cubicBezTo>
                  <a:cubicBezTo>
                    <a:pt x="27" y="823"/>
                    <a:pt x="0" y="867"/>
                    <a:pt x="9" y="921"/>
                  </a:cubicBezTo>
                  <a:cubicBezTo>
                    <a:pt x="18" y="1081"/>
                    <a:pt x="54" y="1206"/>
                    <a:pt x="134" y="1340"/>
                  </a:cubicBezTo>
                  <a:cubicBezTo>
                    <a:pt x="134" y="1358"/>
                    <a:pt x="143" y="1367"/>
                    <a:pt x="152" y="1385"/>
                  </a:cubicBezTo>
                  <a:cubicBezTo>
                    <a:pt x="313" y="1688"/>
                    <a:pt x="384" y="1991"/>
                    <a:pt x="447" y="2321"/>
                  </a:cubicBezTo>
                  <a:cubicBezTo>
                    <a:pt x="500" y="2616"/>
                    <a:pt x="554" y="2901"/>
                    <a:pt x="625" y="3196"/>
                  </a:cubicBezTo>
                  <a:cubicBezTo>
                    <a:pt x="705" y="3535"/>
                    <a:pt x="902" y="3847"/>
                    <a:pt x="964" y="4195"/>
                  </a:cubicBezTo>
                  <a:cubicBezTo>
                    <a:pt x="983" y="4280"/>
                    <a:pt x="1046" y="4317"/>
                    <a:pt x="1113" y="4317"/>
                  </a:cubicBezTo>
                  <a:cubicBezTo>
                    <a:pt x="1137" y="4317"/>
                    <a:pt x="1163" y="4312"/>
                    <a:pt x="1187" y="4302"/>
                  </a:cubicBezTo>
                  <a:cubicBezTo>
                    <a:pt x="1207" y="4315"/>
                    <a:pt x="1231" y="4323"/>
                    <a:pt x="1260" y="4323"/>
                  </a:cubicBezTo>
                  <a:cubicBezTo>
                    <a:pt x="1271" y="4323"/>
                    <a:pt x="1282" y="4322"/>
                    <a:pt x="1294" y="4320"/>
                  </a:cubicBezTo>
                  <a:cubicBezTo>
                    <a:pt x="2008" y="4168"/>
                    <a:pt x="2721" y="4034"/>
                    <a:pt x="3435" y="3892"/>
                  </a:cubicBezTo>
                  <a:cubicBezTo>
                    <a:pt x="4042" y="3767"/>
                    <a:pt x="4648" y="3704"/>
                    <a:pt x="5219" y="3481"/>
                  </a:cubicBezTo>
                  <a:cubicBezTo>
                    <a:pt x="5264" y="3463"/>
                    <a:pt x="5291" y="3437"/>
                    <a:pt x="5300" y="3410"/>
                  </a:cubicBezTo>
                  <a:cubicBezTo>
                    <a:pt x="5335" y="3374"/>
                    <a:pt x="5353" y="3321"/>
                    <a:pt x="5335" y="3258"/>
                  </a:cubicBezTo>
                  <a:cubicBezTo>
                    <a:pt x="5112" y="2589"/>
                    <a:pt x="4970" y="1902"/>
                    <a:pt x="4862" y="1206"/>
                  </a:cubicBezTo>
                  <a:cubicBezTo>
                    <a:pt x="4818" y="912"/>
                    <a:pt x="4782" y="609"/>
                    <a:pt x="4746" y="314"/>
                  </a:cubicBezTo>
                  <a:cubicBezTo>
                    <a:pt x="4746" y="279"/>
                    <a:pt x="4729" y="252"/>
                    <a:pt x="4711" y="225"/>
                  </a:cubicBezTo>
                  <a:cubicBezTo>
                    <a:pt x="4736" y="133"/>
                    <a:pt x="4658" y="1"/>
                    <a:pt x="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192271" y="4961532"/>
              <a:ext cx="33276" cy="24661"/>
            </a:xfrm>
            <a:custGeom>
              <a:avLst/>
              <a:gdLst/>
              <a:ahLst/>
              <a:cxnLst/>
              <a:rect l="l" t="t" r="r" b="b"/>
              <a:pathLst>
                <a:path w="506" h="375" extrusionOk="0">
                  <a:moveTo>
                    <a:pt x="259" y="1"/>
                  </a:moveTo>
                  <a:cubicBezTo>
                    <a:pt x="141" y="1"/>
                    <a:pt x="1" y="172"/>
                    <a:pt x="95" y="273"/>
                  </a:cubicBezTo>
                  <a:cubicBezTo>
                    <a:pt x="166" y="345"/>
                    <a:pt x="238" y="375"/>
                    <a:pt x="297" y="375"/>
                  </a:cubicBezTo>
                  <a:cubicBezTo>
                    <a:pt x="436" y="375"/>
                    <a:pt x="505" y="208"/>
                    <a:pt x="336" y="32"/>
                  </a:cubicBezTo>
                  <a:cubicBezTo>
                    <a:pt x="314" y="10"/>
                    <a:pt x="28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5126377" y="4954363"/>
              <a:ext cx="33144" cy="24529"/>
            </a:xfrm>
            <a:custGeom>
              <a:avLst/>
              <a:gdLst/>
              <a:ahLst/>
              <a:cxnLst/>
              <a:rect l="l" t="t" r="r" b="b"/>
              <a:pathLst>
                <a:path w="504" h="373" extrusionOk="0">
                  <a:moveTo>
                    <a:pt x="207" y="0"/>
                  </a:moveTo>
                  <a:cubicBezTo>
                    <a:pt x="68" y="0"/>
                    <a:pt x="0" y="169"/>
                    <a:pt x="169" y="338"/>
                  </a:cubicBezTo>
                  <a:cubicBezTo>
                    <a:pt x="192" y="362"/>
                    <a:pt x="220" y="373"/>
                    <a:pt x="248" y="373"/>
                  </a:cubicBezTo>
                  <a:cubicBezTo>
                    <a:pt x="366" y="373"/>
                    <a:pt x="503" y="199"/>
                    <a:pt x="410" y="106"/>
                  </a:cubicBezTo>
                  <a:cubicBezTo>
                    <a:pt x="338" y="31"/>
                    <a:pt x="26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057984" y="4936082"/>
              <a:ext cx="33407" cy="24792"/>
            </a:xfrm>
            <a:custGeom>
              <a:avLst/>
              <a:gdLst/>
              <a:ahLst/>
              <a:cxnLst/>
              <a:rect l="l" t="t" r="r" b="b"/>
              <a:pathLst>
                <a:path w="508" h="377" extrusionOk="0">
                  <a:moveTo>
                    <a:pt x="260" y="1"/>
                  </a:moveTo>
                  <a:cubicBezTo>
                    <a:pt x="138" y="1"/>
                    <a:pt x="1" y="176"/>
                    <a:pt x="94" y="277"/>
                  </a:cubicBezTo>
                  <a:cubicBezTo>
                    <a:pt x="165" y="347"/>
                    <a:pt x="235" y="376"/>
                    <a:pt x="294" y="376"/>
                  </a:cubicBezTo>
                  <a:cubicBezTo>
                    <a:pt x="435" y="376"/>
                    <a:pt x="508" y="206"/>
                    <a:pt x="344" y="36"/>
                  </a:cubicBezTo>
                  <a:cubicBezTo>
                    <a:pt x="319" y="11"/>
                    <a:pt x="290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5144527" y="4905305"/>
              <a:ext cx="33605" cy="24332"/>
            </a:xfrm>
            <a:custGeom>
              <a:avLst/>
              <a:gdLst/>
              <a:ahLst/>
              <a:cxnLst/>
              <a:rect l="l" t="t" r="r" b="b"/>
              <a:pathLst>
                <a:path w="511" h="370" extrusionOk="0">
                  <a:moveTo>
                    <a:pt x="212" y="1"/>
                  </a:moveTo>
                  <a:cubicBezTo>
                    <a:pt x="73" y="1"/>
                    <a:pt x="1" y="165"/>
                    <a:pt x="170" y="334"/>
                  </a:cubicBezTo>
                  <a:cubicBezTo>
                    <a:pt x="192" y="359"/>
                    <a:pt x="220" y="369"/>
                    <a:pt x="250" y="369"/>
                  </a:cubicBezTo>
                  <a:cubicBezTo>
                    <a:pt x="369" y="369"/>
                    <a:pt x="511" y="195"/>
                    <a:pt x="411" y="102"/>
                  </a:cubicBezTo>
                  <a:cubicBezTo>
                    <a:pt x="341" y="30"/>
                    <a:pt x="270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5169188" y="4850196"/>
              <a:ext cx="29330" cy="24595"/>
            </a:xfrm>
            <a:custGeom>
              <a:avLst/>
              <a:gdLst/>
              <a:ahLst/>
              <a:cxnLst/>
              <a:rect l="l" t="t" r="r" b="b"/>
              <a:pathLst>
                <a:path w="446" h="374" extrusionOk="0">
                  <a:moveTo>
                    <a:pt x="208" y="0"/>
                  </a:moveTo>
                  <a:cubicBezTo>
                    <a:pt x="69" y="0"/>
                    <a:pt x="0" y="167"/>
                    <a:pt x="169" y="343"/>
                  </a:cubicBezTo>
                  <a:cubicBezTo>
                    <a:pt x="191" y="364"/>
                    <a:pt x="218" y="374"/>
                    <a:pt x="245" y="374"/>
                  </a:cubicBezTo>
                  <a:cubicBezTo>
                    <a:pt x="319" y="374"/>
                    <a:pt x="402" y="307"/>
                    <a:pt x="428" y="235"/>
                  </a:cubicBezTo>
                  <a:cubicBezTo>
                    <a:pt x="446" y="200"/>
                    <a:pt x="446" y="164"/>
                    <a:pt x="437" y="137"/>
                  </a:cubicBezTo>
                  <a:cubicBezTo>
                    <a:pt x="428" y="119"/>
                    <a:pt x="419" y="111"/>
                    <a:pt x="410" y="102"/>
                  </a:cubicBezTo>
                  <a:cubicBezTo>
                    <a:pt x="339" y="30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130323" y="4794166"/>
              <a:ext cx="33276" cy="24595"/>
            </a:xfrm>
            <a:custGeom>
              <a:avLst/>
              <a:gdLst/>
              <a:ahLst/>
              <a:cxnLst/>
              <a:rect l="l" t="t" r="r" b="b"/>
              <a:pathLst>
                <a:path w="506" h="374" extrusionOk="0">
                  <a:moveTo>
                    <a:pt x="209" y="1"/>
                  </a:moveTo>
                  <a:cubicBezTo>
                    <a:pt x="70" y="1"/>
                    <a:pt x="0" y="169"/>
                    <a:pt x="163" y="338"/>
                  </a:cubicBezTo>
                  <a:cubicBezTo>
                    <a:pt x="187" y="363"/>
                    <a:pt x="216" y="373"/>
                    <a:pt x="246" y="373"/>
                  </a:cubicBezTo>
                  <a:cubicBezTo>
                    <a:pt x="368" y="373"/>
                    <a:pt x="506" y="199"/>
                    <a:pt x="412" y="106"/>
                  </a:cubicBezTo>
                  <a:cubicBezTo>
                    <a:pt x="340" y="31"/>
                    <a:pt x="268" y="1"/>
                    <a:pt x="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116052" y="4879789"/>
              <a:ext cx="33342" cy="24266"/>
            </a:xfrm>
            <a:custGeom>
              <a:avLst/>
              <a:gdLst/>
              <a:ahLst/>
              <a:cxnLst/>
              <a:rect l="l" t="t" r="r" b="b"/>
              <a:pathLst>
                <a:path w="507" h="369" extrusionOk="0">
                  <a:moveTo>
                    <a:pt x="260" y="0"/>
                  </a:moveTo>
                  <a:cubicBezTo>
                    <a:pt x="138" y="0"/>
                    <a:pt x="1" y="174"/>
                    <a:pt x="94" y="267"/>
                  </a:cubicBezTo>
                  <a:cubicBezTo>
                    <a:pt x="166" y="339"/>
                    <a:pt x="238" y="369"/>
                    <a:pt x="297" y="369"/>
                  </a:cubicBezTo>
                  <a:cubicBezTo>
                    <a:pt x="437" y="369"/>
                    <a:pt x="507" y="204"/>
                    <a:pt x="344" y="35"/>
                  </a:cubicBezTo>
                  <a:cubicBezTo>
                    <a:pt x="319" y="11"/>
                    <a:pt x="29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5050553" y="4896756"/>
              <a:ext cx="33539" cy="24332"/>
            </a:xfrm>
            <a:custGeom>
              <a:avLst/>
              <a:gdLst/>
              <a:ahLst/>
              <a:cxnLst/>
              <a:rect l="l" t="t" r="r" b="b"/>
              <a:pathLst>
                <a:path w="510" h="370" extrusionOk="0">
                  <a:moveTo>
                    <a:pt x="259" y="0"/>
                  </a:moveTo>
                  <a:cubicBezTo>
                    <a:pt x="139" y="0"/>
                    <a:pt x="0" y="168"/>
                    <a:pt x="100" y="268"/>
                  </a:cubicBezTo>
                  <a:cubicBezTo>
                    <a:pt x="169" y="340"/>
                    <a:pt x="240" y="370"/>
                    <a:pt x="299" y="370"/>
                  </a:cubicBezTo>
                  <a:cubicBezTo>
                    <a:pt x="437" y="370"/>
                    <a:pt x="510" y="205"/>
                    <a:pt x="341" y="36"/>
                  </a:cubicBezTo>
                  <a:cubicBezTo>
                    <a:pt x="317" y="11"/>
                    <a:pt x="28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5077516" y="4828429"/>
              <a:ext cx="33670" cy="24661"/>
            </a:xfrm>
            <a:custGeom>
              <a:avLst/>
              <a:gdLst/>
              <a:ahLst/>
              <a:cxnLst/>
              <a:rect l="l" t="t" r="r" b="b"/>
              <a:pathLst>
                <a:path w="512" h="375" extrusionOk="0">
                  <a:moveTo>
                    <a:pt x="257" y="1"/>
                  </a:moveTo>
                  <a:cubicBezTo>
                    <a:pt x="124" y="1"/>
                    <a:pt x="0" y="172"/>
                    <a:pt x="118" y="290"/>
                  </a:cubicBezTo>
                  <a:lnTo>
                    <a:pt x="154" y="326"/>
                  </a:lnTo>
                  <a:cubicBezTo>
                    <a:pt x="188" y="360"/>
                    <a:pt x="228" y="375"/>
                    <a:pt x="266" y="375"/>
                  </a:cubicBezTo>
                  <a:cubicBezTo>
                    <a:pt x="395" y="375"/>
                    <a:pt x="512" y="209"/>
                    <a:pt x="395" y="85"/>
                  </a:cubicBezTo>
                  <a:lnTo>
                    <a:pt x="368" y="49"/>
                  </a:lnTo>
                  <a:cubicBezTo>
                    <a:pt x="334" y="15"/>
                    <a:pt x="295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5014844" y="4860126"/>
              <a:ext cx="33210" cy="24661"/>
            </a:xfrm>
            <a:custGeom>
              <a:avLst/>
              <a:gdLst/>
              <a:ahLst/>
              <a:cxnLst/>
              <a:rect l="l" t="t" r="r" b="b"/>
              <a:pathLst>
                <a:path w="505" h="375" extrusionOk="0">
                  <a:moveTo>
                    <a:pt x="209" y="1"/>
                  </a:moveTo>
                  <a:cubicBezTo>
                    <a:pt x="69" y="1"/>
                    <a:pt x="1" y="168"/>
                    <a:pt x="170" y="343"/>
                  </a:cubicBezTo>
                  <a:cubicBezTo>
                    <a:pt x="192" y="365"/>
                    <a:pt x="219" y="375"/>
                    <a:pt x="247" y="375"/>
                  </a:cubicBezTo>
                  <a:cubicBezTo>
                    <a:pt x="365" y="375"/>
                    <a:pt x="505" y="203"/>
                    <a:pt x="411" y="102"/>
                  </a:cubicBezTo>
                  <a:cubicBezTo>
                    <a:pt x="339" y="31"/>
                    <a:pt x="268" y="1"/>
                    <a:pt x="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5030693" y="4796468"/>
              <a:ext cx="33539" cy="24398"/>
            </a:xfrm>
            <a:custGeom>
              <a:avLst/>
              <a:gdLst/>
              <a:ahLst/>
              <a:cxnLst/>
              <a:rect l="l" t="t" r="r" b="b"/>
              <a:pathLst>
                <a:path w="510" h="371" extrusionOk="0">
                  <a:moveTo>
                    <a:pt x="243" y="0"/>
                  </a:moveTo>
                  <a:cubicBezTo>
                    <a:pt x="115" y="0"/>
                    <a:pt x="0" y="169"/>
                    <a:pt x="116" y="285"/>
                  </a:cubicBezTo>
                  <a:lnTo>
                    <a:pt x="143" y="321"/>
                  </a:lnTo>
                  <a:cubicBezTo>
                    <a:pt x="180" y="356"/>
                    <a:pt x="221" y="370"/>
                    <a:pt x="260" y="370"/>
                  </a:cubicBezTo>
                  <a:cubicBezTo>
                    <a:pt x="393" y="370"/>
                    <a:pt x="510" y="204"/>
                    <a:pt x="393" y="80"/>
                  </a:cubicBezTo>
                  <a:lnTo>
                    <a:pt x="357" y="53"/>
                  </a:lnTo>
                  <a:cubicBezTo>
                    <a:pt x="322" y="16"/>
                    <a:pt x="28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575665" y="4906620"/>
              <a:ext cx="33736" cy="24529"/>
            </a:xfrm>
            <a:custGeom>
              <a:avLst/>
              <a:gdLst/>
              <a:ahLst/>
              <a:cxnLst/>
              <a:rect l="l" t="t" r="r" b="b"/>
              <a:pathLst>
                <a:path w="513" h="373" extrusionOk="0">
                  <a:moveTo>
                    <a:pt x="216" y="0"/>
                  </a:moveTo>
                  <a:cubicBezTo>
                    <a:pt x="75" y="0"/>
                    <a:pt x="0" y="171"/>
                    <a:pt x="171" y="341"/>
                  </a:cubicBezTo>
                  <a:cubicBezTo>
                    <a:pt x="193" y="363"/>
                    <a:pt x="220" y="372"/>
                    <a:pt x="248" y="372"/>
                  </a:cubicBezTo>
                  <a:cubicBezTo>
                    <a:pt x="368" y="372"/>
                    <a:pt x="513" y="201"/>
                    <a:pt x="411" y="100"/>
                  </a:cubicBezTo>
                  <a:cubicBezTo>
                    <a:pt x="344" y="30"/>
                    <a:pt x="274" y="0"/>
                    <a:pt x="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572180" y="4838688"/>
              <a:ext cx="31632" cy="22293"/>
            </a:xfrm>
            <a:custGeom>
              <a:avLst/>
              <a:gdLst/>
              <a:ahLst/>
              <a:cxnLst/>
              <a:rect l="l" t="t" r="r" b="b"/>
              <a:pathLst>
                <a:path w="481" h="339" extrusionOk="0">
                  <a:moveTo>
                    <a:pt x="243" y="1"/>
                  </a:moveTo>
                  <a:cubicBezTo>
                    <a:pt x="115" y="1"/>
                    <a:pt x="0" y="169"/>
                    <a:pt x="117" y="286"/>
                  </a:cubicBezTo>
                  <a:cubicBezTo>
                    <a:pt x="152" y="323"/>
                    <a:pt x="193" y="339"/>
                    <a:pt x="232" y="339"/>
                  </a:cubicBezTo>
                  <a:cubicBezTo>
                    <a:pt x="362" y="339"/>
                    <a:pt x="481" y="170"/>
                    <a:pt x="357" y="54"/>
                  </a:cubicBezTo>
                  <a:cubicBezTo>
                    <a:pt x="322" y="16"/>
                    <a:pt x="282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628801" y="4864138"/>
              <a:ext cx="33210" cy="24661"/>
            </a:xfrm>
            <a:custGeom>
              <a:avLst/>
              <a:gdLst/>
              <a:ahLst/>
              <a:cxnLst/>
              <a:rect l="l" t="t" r="r" b="b"/>
              <a:pathLst>
                <a:path w="505" h="375" extrusionOk="0">
                  <a:moveTo>
                    <a:pt x="259" y="1"/>
                  </a:moveTo>
                  <a:cubicBezTo>
                    <a:pt x="140" y="1"/>
                    <a:pt x="0" y="172"/>
                    <a:pt x="94" y="273"/>
                  </a:cubicBezTo>
                  <a:cubicBezTo>
                    <a:pt x="166" y="345"/>
                    <a:pt x="237" y="375"/>
                    <a:pt x="296" y="375"/>
                  </a:cubicBezTo>
                  <a:cubicBezTo>
                    <a:pt x="436" y="375"/>
                    <a:pt x="504" y="208"/>
                    <a:pt x="335" y="32"/>
                  </a:cubicBezTo>
                  <a:cubicBezTo>
                    <a:pt x="313" y="10"/>
                    <a:pt x="28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638468" y="4814421"/>
              <a:ext cx="33210" cy="24595"/>
            </a:xfrm>
            <a:custGeom>
              <a:avLst/>
              <a:gdLst/>
              <a:ahLst/>
              <a:cxnLst/>
              <a:rect l="l" t="t" r="r" b="b"/>
              <a:pathLst>
                <a:path w="505" h="374" extrusionOk="0">
                  <a:moveTo>
                    <a:pt x="209" y="0"/>
                  </a:moveTo>
                  <a:cubicBezTo>
                    <a:pt x="70" y="0"/>
                    <a:pt x="1" y="167"/>
                    <a:pt x="170" y="342"/>
                  </a:cubicBezTo>
                  <a:cubicBezTo>
                    <a:pt x="192" y="364"/>
                    <a:pt x="219" y="374"/>
                    <a:pt x="247" y="374"/>
                  </a:cubicBezTo>
                  <a:cubicBezTo>
                    <a:pt x="365" y="374"/>
                    <a:pt x="505" y="203"/>
                    <a:pt x="411" y="101"/>
                  </a:cubicBezTo>
                  <a:cubicBezTo>
                    <a:pt x="339" y="30"/>
                    <a:pt x="268" y="0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5690684" y="4832243"/>
              <a:ext cx="31763" cy="22293"/>
            </a:xfrm>
            <a:custGeom>
              <a:avLst/>
              <a:gdLst/>
              <a:ahLst/>
              <a:cxnLst/>
              <a:rect l="l" t="t" r="r" b="b"/>
              <a:pathLst>
                <a:path w="483" h="339" extrusionOk="0">
                  <a:moveTo>
                    <a:pt x="251" y="0"/>
                  </a:moveTo>
                  <a:cubicBezTo>
                    <a:pt x="120" y="0"/>
                    <a:pt x="0" y="169"/>
                    <a:pt x="117" y="285"/>
                  </a:cubicBezTo>
                  <a:cubicBezTo>
                    <a:pt x="154" y="323"/>
                    <a:pt x="196" y="339"/>
                    <a:pt x="236" y="339"/>
                  </a:cubicBezTo>
                  <a:cubicBezTo>
                    <a:pt x="368" y="339"/>
                    <a:pt x="483" y="170"/>
                    <a:pt x="366" y="53"/>
                  </a:cubicBezTo>
                  <a:cubicBezTo>
                    <a:pt x="331" y="16"/>
                    <a:pt x="2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5743425" y="4774043"/>
              <a:ext cx="29462" cy="24792"/>
            </a:xfrm>
            <a:custGeom>
              <a:avLst/>
              <a:gdLst/>
              <a:ahLst/>
              <a:cxnLst/>
              <a:rect l="l" t="t" r="r" b="b"/>
              <a:pathLst>
                <a:path w="448" h="377" extrusionOk="0">
                  <a:moveTo>
                    <a:pt x="216" y="0"/>
                  </a:moveTo>
                  <a:cubicBezTo>
                    <a:pt x="76" y="0"/>
                    <a:pt x="1" y="170"/>
                    <a:pt x="171" y="341"/>
                  </a:cubicBezTo>
                  <a:cubicBezTo>
                    <a:pt x="198" y="376"/>
                    <a:pt x="242" y="376"/>
                    <a:pt x="278" y="376"/>
                  </a:cubicBezTo>
                  <a:cubicBezTo>
                    <a:pt x="349" y="359"/>
                    <a:pt x="430" y="287"/>
                    <a:pt x="439" y="207"/>
                  </a:cubicBezTo>
                  <a:cubicBezTo>
                    <a:pt x="448" y="171"/>
                    <a:pt x="448" y="136"/>
                    <a:pt x="412" y="100"/>
                  </a:cubicBezTo>
                  <a:cubicBezTo>
                    <a:pt x="344" y="29"/>
                    <a:pt x="274" y="0"/>
                    <a:pt x="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676479" y="4777134"/>
              <a:ext cx="33342" cy="24595"/>
            </a:xfrm>
            <a:custGeom>
              <a:avLst/>
              <a:gdLst/>
              <a:ahLst/>
              <a:cxnLst/>
              <a:rect l="l" t="t" r="r" b="b"/>
              <a:pathLst>
                <a:path w="507" h="374" extrusionOk="0">
                  <a:moveTo>
                    <a:pt x="209" y="1"/>
                  </a:moveTo>
                  <a:cubicBezTo>
                    <a:pt x="70" y="1"/>
                    <a:pt x="1" y="170"/>
                    <a:pt x="163" y="338"/>
                  </a:cubicBezTo>
                  <a:cubicBezTo>
                    <a:pt x="188" y="363"/>
                    <a:pt x="217" y="373"/>
                    <a:pt x="247" y="373"/>
                  </a:cubicBezTo>
                  <a:cubicBezTo>
                    <a:pt x="369" y="373"/>
                    <a:pt x="506" y="200"/>
                    <a:pt x="413" y="106"/>
                  </a:cubicBezTo>
                  <a:cubicBezTo>
                    <a:pt x="341" y="32"/>
                    <a:pt x="269" y="1"/>
                    <a:pt x="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5694235" y="4707689"/>
              <a:ext cx="25845" cy="26502"/>
            </a:xfrm>
            <a:custGeom>
              <a:avLst/>
              <a:gdLst/>
              <a:ahLst/>
              <a:cxnLst/>
              <a:rect l="l" t="t" r="r" b="b"/>
              <a:pathLst>
                <a:path w="393" h="403" extrusionOk="0">
                  <a:moveTo>
                    <a:pt x="178" y="1"/>
                  </a:moveTo>
                  <a:cubicBezTo>
                    <a:pt x="152" y="1"/>
                    <a:pt x="125" y="7"/>
                    <a:pt x="98" y="21"/>
                  </a:cubicBezTo>
                  <a:cubicBezTo>
                    <a:pt x="36" y="56"/>
                    <a:pt x="0" y="137"/>
                    <a:pt x="18" y="217"/>
                  </a:cubicBezTo>
                  <a:cubicBezTo>
                    <a:pt x="12" y="312"/>
                    <a:pt x="100" y="402"/>
                    <a:pt x="193" y="402"/>
                  </a:cubicBezTo>
                  <a:cubicBezTo>
                    <a:pt x="231" y="402"/>
                    <a:pt x="270" y="387"/>
                    <a:pt x="303" y="351"/>
                  </a:cubicBezTo>
                  <a:cubicBezTo>
                    <a:pt x="366" y="279"/>
                    <a:pt x="393" y="172"/>
                    <a:pt x="330" y="83"/>
                  </a:cubicBezTo>
                  <a:cubicBezTo>
                    <a:pt x="293" y="33"/>
                    <a:pt x="238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5629656" y="4673229"/>
              <a:ext cx="31171" cy="22293"/>
            </a:xfrm>
            <a:custGeom>
              <a:avLst/>
              <a:gdLst/>
              <a:ahLst/>
              <a:cxnLst/>
              <a:rect l="l" t="t" r="r" b="b"/>
              <a:pathLst>
                <a:path w="474" h="339" extrusionOk="0">
                  <a:moveTo>
                    <a:pt x="243" y="1"/>
                  </a:moveTo>
                  <a:cubicBezTo>
                    <a:pt x="115" y="1"/>
                    <a:pt x="1" y="170"/>
                    <a:pt x="117" y="286"/>
                  </a:cubicBezTo>
                  <a:cubicBezTo>
                    <a:pt x="152" y="323"/>
                    <a:pt x="192" y="339"/>
                    <a:pt x="231" y="339"/>
                  </a:cubicBezTo>
                  <a:cubicBezTo>
                    <a:pt x="359" y="339"/>
                    <a:pt x="474" y="170"/>
                    <a:pt x="358" y="54"/>
                  </a:cubicBezTo>
                  <a:cubicBezTo>
                    <a:pt x="322" y="16"/>
                    <a:pt x="282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5626697" y="4754183"/>
              <a:ext cx="31237" cy="22359"/>
            </a:xfrm>
            <a:custGeom>
              <a:avLst/>
              <a:gdLst/>
              <a:ahLst/>
              <a:cxnLst/>
              <a:rect l="l" t="t" r="r" b="b"/>
              <a:pathLst>
                <a:path w="475" h="340" extrusionOk="0">
                  <a:moveTo>
                    <a:pt x="244" y="1"/>
                  </a:moveTo>
                  <a:cubicBezTo>
                    <a:pt x="115" y="1"/>
                    <a:pt x="1" y="170"/>
                    <a:pt x="117" y="286"/>
                  </a:cubicBezTo>
                  <a:cubicBezTo>
                    <a:pt x="153" y="323"/>
                    <a:pt x="193" y="339"/>
                    <a:pt x="232" y="339"/>
                  </a:cubicBezTo>
                  <a:cubicBezTo>
                    <a:pt x="360" y="339"/>
                    <a:pt x="474" y="170"/>
                    <a:pt x="358" y="54"/>
                  </a:cubicBezTo>
                  <a:cubicBezTo>
                    <a:pt x="323" y="17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581452" y="4791799"/>
              <a:ext cx="33210" cy="24595"/>
            </a:xfrm>
            <a:custGeom>
              <a:avLst/>
              <a:gdLst/>
              <a:ahLst/>
              <a:cxnLst/>
              <a:rect l="l" t="t" r="r" b="b"/>
              <a:pathLst>
                <a:path w="505" h="374" extrusionOk="0">
                  <a:moveTo>
                    <a:pt x="206" y="1"/>
                  </a:moveTo>
                  <a:cubicBezTo>
                    <a:pt x="70" y="1"/>
                    <a:pt x="0" y="170"/>
                    <a:pt x="163" y="338"/>
                  </a:cubicBezTo>
                  <a:cubicBezTo>
                    <a:pt x="187" y="363"/>
                    <a:pt x="217" y="373"/>
                    <a:pt x="246" y="373"/>
                  </a:cubicBezTo>
                  <a:cubicBezTo>
                    <a:pt x="368" y="373"/>
                    <a:pt x="504" y="200"/>
                    <a:pt x="404" y="106"/>
                  </a:cubicBezTo>
                  <a:cubicBezTo>
                    <a:pt x="334" y="32"/>
                    <a:pt x="264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5580203" y="4714791"/>
              <a:ext cx="33407" cy="24727"/>
            </a:xfrm>
            <a:custGeom>
              <a:avLst/>
              <a:gdLst/>
              <a:ahLst/>
              <a:cxnLst/>
              <a:rect l="l" t="t" r="r" b="b"/>
              <a:pathLst>
                <a:path w="508" h="376" extrusionOk="0">
                  <a:moveTo>
                    <a:pt x="214" y="0"/>
                  </a:moveTo>
                  <a:cubicBezTo>
                    <a:pt x="72" y="0"/>
                    <a:pt x="0" y="170"/>
                    <a:pt x="164" y="341"/>
                  </a:cubicBezTo>
                  <a:cubicBezTo>
                    <a:pt x="189" y="365"/>
                    <a:pt x="217" y="376"/>
                    <a:pt x="247" y="376"/>
                  </a:cubicBezTo>
                  <a:cubicBezTo>
                    <a:pt x="370" y="376"/>
                    <a:pt x="507" y="200"/>
                    <a:pt x="414" y="100"/>
                  </a:cubicBezTo>
                  <a:cubicBezTo>
                    <a:pt x="343" y="29"/>
                    <a:pt x="273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5540351" y="4753920"/>
              <a:ext cx="33210" cy="24332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207" y="1"/>
                  </a:moveTo>
                  <a:cubicBezTo>
                    <a:pt x="71" y="1"/>
                    <a:pt x="1" y="166"/>
                    <a:pt x="163" y="335"/>
                  </a:cubicBezTo>
                  <a:cubicBezTo>
                    <a:pt x="188" y="359"/>
                    <a:pt x="217" y="370"/>
                    <a:pt x="247" y="370"/>
                  </a:cubicBezTo>
                  <a:cubicBezTo>
                    <a:pt x="369" y="370"/>
                    <a:pt x="505" y="196"/>
                    <a:pt x="404" y="103"/>
                  </a:cubicBezTo>
                  <a:cubicBezTo>
                    <a:pt x="335" y="31"/>
                    <a:pt x="265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5522069" y="4686777"/>
              <a:ext cx="33407" cy="24727"/>
            </a:xfrm>
            <a:custGeom>
              <a:avLst/>
              <a:gdLst/>
              <a:ahLst/>
              <a:cxnLst/>
              <a:rect l="l" t="t" r="r" b="b"/>
              <a:pathLst>
                <a:path w="508" h="376" extrusionOk="0">
                  <a:moveTo>
                    <a:pt x="260" y="0"/>
                  </a:moveTo>
                  <a:cubicBezTo>
                    <a:pt x="138" y="0"/>
                    <a:pt x="0" y="176"/>
                    <a:pt x="94" y="276"/>
                  </a:cubicBezTo>
                  <a:cubicBezTo>
                    <a:pt x="164" y="347"/>
                    <a:pt x="235" y="376"/>
                    <a:pt x="293" y="376"/>
                  </a:cubicBezTo>
                  <a:cubicBezTo>
                    <a:pt x="435" y="376"/>
                    <a:pt x="507" y="206"/>
                    <a:pt x="343" y="35"/>
                  </a:cubicBezTo>
                  <a:cubicBezTo>
                    <a:pt x="319" y="11"/>
                    <a:pt x="29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29" y="1601574"/>
            <a:ext cx="3082425" cy="308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1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효율적 </a:t>
            </a:r>
            <a:r>
              <a:rPr lang="ko-KR" altLang="en-US" sz="2400" dirty="0" err="1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스케쥴링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281" y="1428059"/>
            <a:ext cx="3995306" cy="3161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63" y="1414184"/>
            <a:ext cx="3995306" cy="2922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89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1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효율적 </a:t>
            </a:r>
            <a:r>
              <a:rPr lang="ko-KR" altLang="en-US" sz="2400" dirty="0" err="1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스케쥴링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18" y="1414184"/>
            <a:ext cx="3258275" cy="3309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770" y="1414184"/>
            <a:ext cx="3258275" cy="3309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54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2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스스로 학습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50" y="1045422"/>
            <a:ext cx="3212870" cy="3884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1564;p39"/>
          <p:cNvSpPr txBox="1"/>
          <p:nvPr/>
        </p:nvSpPr>
        <p:spPr>
          <a:xfrm flipH="1">
            <a:off x="779290" y="1662364"/>
            <a:ext cx="3678409" cy="245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25" anchor="ctr" anchorCtr="0">
            <a:noAutofit/>
          </a:bodyPr>
          <a:lstStyle/>
          <a:p>
            <a:pPr marL="342900" lvl="0" indent="-342900">
              <a:buFontTx/>
              <a:buChar char="-"/>
            </a:pP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기본적으로 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3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가지 종류의 게임을 목표로 개발 중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/>
            </a:r>
            <a:b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</a:br>
            <a:r>
              <a:rPr lang="en-US" altLang="ko-KR" sz="1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 </a:t>
            </a:r>
          </a:p>
          <a:p>
            <a:pPr marL="342900" lvl="0" indent="-342900">
              <a:buFontTx/>
              <a:buChar char="-"/>
            </a:pP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난이도도 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3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가지로 준비해서 각각의 단계별로 도전 욕구를 증진</a:t>
            </a:r>
            <a:endParaRPr lang="en-US" altLang="ko-KR" sz="2000" dirty="0" smtClean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  <a:p>
            <a:pPr lvl="0"/>
            <a:endParaRPr lang="en-US" sz="1000" dirty="0" smtClean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  <a:p>
            <a:pPr marL="342900" lvl="0" indent="-342900">
              <a:buFontTx/>
              <a:buChar char="-"/>
            </a:pP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게임 수행 이후 결과를 서버에 저장하여 통계를 제공</a:t>
            </a:r>
            <a:endParaRPr sz="2000" dirty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567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2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스스로 학습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38" y="1539240"/>
            <a:ext cx="4193354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136" y="1539240"/>
            <a:ext cx="4193354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8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2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스스로 학습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998" y="1539240"/>
            <a:ext cx="4193354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38" y="1539240"/>
            <a:ext cx="4193354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2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스스로 학습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38" y="1539240"/>
            <a:ext cx="4193355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56" y="1539240"/>
            <a:ext cx="4193354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6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2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스스로 학습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580" y="1135380"/>
            <a:ext cx="3794760" cy="3775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38" y="1539240"/>
            <a:ext cx="4193355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6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3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화상 재활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996" y="1548485"/>
            <a:ext cx="4918603" cy="32292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541" y="1548485"/>
            <a:ext cx="4796052" cy="30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3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화상 재활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1094" y="1546860"/>
            <a:ext cx="5382603" cy="34933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59" y="1657577"/>
            <a:ext cx="5033662" cy="32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3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화상 재활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7574" y="1510880"/>
            <a:ext cx="5183322" cy="33778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572" y="1582365"/>
            <a:ext cx="4953348" cy="32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36"/>
          <p:cNvSpPr/>
          <p:nvPr/>
        </p:nvSpPr>
        <p:spPr>
          <a:xfrm>
            <a:off x="2680997" y="1581444"/>
            <a:ext cx="1612257" cy="489296"/>
          </a:xfrm>
          <a:custGeom>
            <a:avLst/>
            <a:gdLst/>
            <a:ahLst/>
            <a:cxnLst/>
            <a:rect l="l" t="t" r="r" b="b"/>
            <a:pathLst>
              <a:path w="9511" h="7937" extrusionOk="0">
                <a:moveTo>
                  <a:pt x="8911" y="474"/>
                </a:moveTo>
                <a:lnTo>
                  <a:pt x="8911" y="474"/>
                </a:lnTo>
                <a:cubicBezTo>
                  <a:pt x="8922" y="478"/>
                  <a:pt x="8929" y="480"/>
                  <a:pt x="8929" y="480"/>
                </a:cubicBezTo>
                <a:cubicBezTo>
                  <a:pt x="8926" y="483"/>
                  <a:pt x="8924" y="484"/>
                  <a:pt x="8921" y="484"/>
                </a:cubicBezTo>
                <a:cubicBezTo>
                  <a:pt x="8917" y="484"/>
                  <a:pt x="8914" y="480"/>
                  <a:pt x="8911" y="474"/>
                </a:cubicBezTo>
                <a:close/>
                <a:moveTo>
                  <a:pt x="3178" y="0"/>
                </a:moveTo>
                <a:cubicBezTo>
                  <a:pt x="2553" y="0"/>
                  <a:pt x="1920" y="15"/>
                  <a:pt x="1310" y="73"/>
                </a:cubicBezTo>
                <a:cubicBezTo>
                  <a:pt x="1222" y="73"/>
                  <a:pt x="1135" y="73"/>
                  <a:pt x="1048" y="102"/>
                </a:cubicBezTo>
                <a:cubicBezTo>
                  <a:pt x="1019" y="102"/>
                  <a:pt x="902" y="131"/>
                  <a:pt x="902" y="131"/>
                </a:cubicBezTo>
                <a:cubicBezTo>
                  <a:pt x="786" y="160"/>
                  <a:pt x="786" y="335"/>
                  <a:pt x="902" y="335"/>
                </a:cubicBezTo>
                <a:cubicBezTo>
                  <a:pt x="951" y="325"/>
                  <a:pt x="999" y="322"/>
                  <a:pt x="1048" y="322"/>
                </a:cubicBezTo>
                <a:cubicBezTo>
                  <a:pt x="1145" y="322"/>
                  <a:pt x="1242" y="335"/>
                  <a:pt x="1339" y="335"/>
                </a:cubicBezTo>
                <a:lnTo>
                  <a:pt x="2008" y="335"/>
                </a:lnTo>
                <a:cubicBezTo>
                  <a:pt x="2618" y="305"/>
                  <a:pt x="3229" y="305"/>
                  <a:pt x="3840" y="305"/>
                </a:cubicBezTo>
                <a:cubicBezTo>
                  <a:pt x="5119" y="305"/>
                  <a:pt x="6428" y="335"/>
                  <a:pt x="7707" y="364"/>
                </a:cubicBezTo>
                <a:cubicBezTo>
                  <a:pt x="8085" y="393"/>
                  <a:pt x="8493" y="393"/>
                  <a:pt x="8813" y="451"/>
                </a:cubicBezTo>
                <a:cubicBezTo>
                  <a:pt x="8825" y="451"/>
                  <a:pt x="8849" y="457"/>
                  <a:pt x="8872" y="463"/>
                </a:cubicBezTo>
                <a:lnTo>
                  <a:pt x="8872" y="463"/>
                </a:lnTo>
                <a:cubicBezTo>
                  <a:pt x="8879" y="550"/>
                  <a:pt x="8904" y="667"/>
                  <a:pt x="8929" y="742"/>
                </a:cubicBezTo>
                <a:cubicBezTo>
                  <a:pt x="9045" y="1818"/>
                  <a:pt x="9132" y="2894"/>
                  <a:pt x="9161" y="3970"/>
                </a:cubicBezTo>
                <a:cubicBezTo>
                  <a:pt x="9191" y="5075"/>
                  <a:pt x="9278" y="6151"/>
                  <a:pt x="9220" y="7227"/>
                </a:cubicBezTo>
                <a:cubicBezTo>
                  <a:pt x="9220" y="7301"/>
                  <a:pt x="9177" y="7439"/>
                  <a:pt x="9183" y="7496"/>
                </a:cubicBezTo>
                <a:lnTo>
                  <a:pt x="9183" y="7496"/>
                </a:lnTo>
                <a:cubicBezTo>
                  <a:pt x="9155" y="7505"/>
                  <a:pt x="9123" y="7518"/>
                  <a:pt x="9103" y="7518"/>
                </a:cubicBezTo>
                <a:cubicBezTo>
                  <a:pt x="8813" y="7576"/>
                  <a:pt x="8464" y="7576"/>
                  <a:pt x="8144" y="7605"/>
                </a:cubicBezTo>
                <a:cubicBezTo>
                  <a:pt x="6951" y="7663"/>
                  <a:pt x="5788" y="7663"/>
                  <a:pt x="4596" y="7663"/>
                </a:cubicBezTo>
                <a:cubicBezTo>
                  <a:pt x="3433" y="7663"/>
                  <a:pt x="2327" y="7634"/>
                  <a:pt x="1193" y="7576"/>
                </a:cubicBezTo>
                <a:cubicBezTo>
                  <a:pt x="1019" y="7547"/>
                  <a:pt x="844" y="7547"/>
                  <a:pt x="670" y="7518"/>
                </a:cubicBezTo>
                <a:cubicBezTo>
                  <a:pt x="583" y="7518"/>
                  <a:pt x="466" y="7459"/>
                  <a:pt x="408" y="7459"/>
                </a:cubicBezTo>
                <a:cubicBezTo>
                  <a:pt x="408" y="7430"/>
                  <a:pt x="379" y="7343"/>
                  <a:pt x="350" y="7285"/>
                </a:cubicBezTo>
                <a:cubicBezTo>
                  <a:pt x="321" y="7052"/>
                  <a:pt x="321" y="6820"/>
                  <a:pt x="321" y="6558"/>
                </a:cubicBezTo>
                <a:cubicBezTo>
                  <a:pt x="234" y="4988"/>
                  <a:pt x="350" y="3417"/>
                  <a:pt x="321" y="1818"/>
                </a:cubicBezTo>
                <a:cubicBezTo>
                  <a:pt x="321" y="1440"/>
                  <a:pt x="292" y="1062"/>
                  <a:pt x="292" y="713"/>
                </a:cubicBezTo>
                <a:cubicBezTo>
                  <a:pt x="292" y="654"/>
                  <a:pt x="255" y="625"/>
                  <a:pt x="219" y="625"/>
                </a:cubicBezTo>
                <a:cubicBezTo>
                  <a:pt x="183" y="625"/>
                  <a:pt x="146" y="654"/>
                  <a:pt x="146" y="713"/>
                </a:cubicBezTo>
                <a:lnTo>
                  <a:pt x="146" y="684"/>
                </a:lnTo>
                <a:cubicBezTo>
                  <a:pt x="117" y="2399"/>
                  <a:pt x="30" y="4115"/>
                  <a:pt x="30" y="5802"/>
                </a:cubicBezTo>
                <a:cubicBezTo>
                  <a:pt x="30" y="6325"/>
                  <a:pt x="1" y="6907"/>
                  <a:pt x="117" y="7430"/>
                </a:cubicBezTo>
                <a:cubicBezTo>
                  <a:pt x="175" y="7721"/>
                  <a:pt x="321" y="7750"/>
                  <a:pt x="583" y="7779"/>
                </a:cubicBezTo>
                <a:cubicBezTo>
                  <a:pt x="1571" y="7925"/>
                  <a:pt x="2589" y="7925"/>
                  <a:pt x="3578" y="7925"/>
                </a:cubicBezTo>
                <a:cubicBezTo>
                  <a:pt x="3961" y="7933"/>
                  <a:pt x="4345" y="7937"/>
                  <a:pt x="4728" y="7937"/>
                </a:cubicBezTo>
                <a:cubicBezTo>
                  <a:pt x="5653" y="7937"/>
                  <a:pt x="6579" y="7916"/>
                  <a:pt x="7504" y="7896"/>
                </a:cubicBezTo>
                <a:cubicBezTo>
                  <a:pt x="7969" y="7867"/>
                  <a:pt x="8405" y="7867"/>
                  <a:pt x="8842" y="7808"/>
                </a:cubicBezTo>
                <a:cubicBezTo>
                  <a:pt x="9016" y="7808"/>
                  <a:pt x="9336" y="7808"/>
                  <a:pt x="9423" y="7634"/>
                </a:cubicBezTo>
                <a:cubicBezTo>
                  <a:pt x="9481" y="7547"/>
                  <a:pt x="9481" y="7401"/>
                  <a:pt x="9481" y="7314"/>
                </a:cubicBezTo>
                <a:cubicBezTo>
                  <a:pt x="9510" y="7110"/>
                  <a:pt x="9510" y="6936"/>
                  <a:pt x="9510" y="6732"/>
                </a:cubicBezTo>
                <a:cubicBezTo>
                  <a:pt x="9510" y="6180"/>
                  <a:pt x="9481" y="5598"/>
                  <a:pt x="9452" y="5046"/>
                </a:cubicBezTo>
                <a:cubicBezTo>
                  <a:pt x="9394" y="3766"/>
                  <a:pt x="9336" y="2516"/>
                  <a:pt x="9249" y="1265"/>
                </a:cubicBezTo>
                <a:cubicBezTo>
                  <a:pt x="9220" y="974"/>
                  <a:pt x="9220" y="625"/>
                  <a:pt x="9132" y="335"/>
                </a:cubicBezTo>
                <a:cubicBezTo>
                  <a:pt x="9074" y="131"/>
                  <a:pt x="8725" y="160"/>
                  <a:pt x="8551" y="131"/>
                </a:cubicBezTo>
                <a:cubicBezTo>
                  <a:pt x="7388" y="44"/>
                  <a:pt x="6195" y="44"/>
                  <a:pt x="5003" y="15"/>
                </a:cubicBezTo>
                <a:cubicBezTo>
                  <a:pt x="4421" y="15"/>
                  <a:pt x="3803" y="0"/>
                  <a:pt x="31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44" name="Google Shape;1344;p36"/>
          <p:cNvSpPr/>
          <p:nvPr/>
        </p:nvSpPr>
        <p:spPr>
          <a:xfrm>
            <a:off x="2680997" y="2187339"/>
            <a:ext cx="1612257" cy="489296"/>
          </a:xfrm>
          <a:custGeom>
            <a:avLst/>
            <a:gdLst/>
            <a:ahLst/>
            <a:cxnLst/>
            <a:rect l="l" t="t" r="r" b="b"/>
            <a:pathLst>
              <a:path w="9511" h="7937" extrusionOk="0">
                <a:moveTo>
                  <a:pt x="8911" y="474"/>
                </a:moveTo>
                <a:lnTo>
                  <a:pt x="8911" y="474"/>
                </a:lnTo>
                <a:cubicBezTo>
                  <a:pt x="8922" y="478"/>
                  <a:pt x="8929" y="480"/>
                  <a:pt x="8929" y="480"/>
                </a:cubicBezTo>
                <a:cubicBezTo>
                  <a:pt x="8926" y="483"/>
                  <a:pt x="8924" y="484"/>
                  <a:pt x="8921" y="484"/>
                </a:cubicBezTo>
                <a:cubicBezTo>
                  <a:pt x="8917" y="484"/>
                  <a:pt x="8914" y="480"/>
                  <a:pt x="8911" y="474"/>
                </a:cubicBezTo>
                <a:close/>
                <a:moveTo>
                  <a:pt x="3178" y="0"/>
                </a:moveTo>
                <a:cubicBezTo>
                  <a:pt x="2553" y="0"/>
                  <a:pt x="1920" y="15"/>
                  <a:pt x="1310" y="73"/>
                </a:cubicBezTo>
                <a:cubicBezTo>
                  <a:pt x="1222" y="73"/>
                  <a:pt x="1135" y="73"/>
                  <a:pt x="1048" y="102"/>
                </a:cubicBezTo>
                <a:cubicBezTo>
                  <a:pt x="1019" y="102"/>
                  <a:pt x="902" y="131"/>
                  <a:pt x="902" y="131"/>
                </a:cubicBezTo>
                <a:cubicBezTo>
                  <a:pt x="786" y="160"/>
                  <a:pt x="786" y="335"/>
                  <a:pt x="902" y="335"/>
                </a:cubicBezTo>
                <a:cubicBezTo>
                  <a:pt x="951" y="325"/>
                  <a:pt x="999" y="322"/>
                  <a:pt x="1048" y="322"/>
                </a:cubicBezTo>
                <a:cubicBezTo>
                  <a:pt x="1145" y="322"/>
                  <a:pt x="1242" y="335"/>
                  <a:pt x="1339" y="335"/>
                </a:cubicBezTo>
                <a:lnTo>
                  <a:pt x="2008" y="335"/>
                </a:lnTo>
                <a:cubicBezTo>
                  <a:pt x="2618" y="305"/>
                  <a:pt x="3229" y="305"/>
                  <a:pt x="3840" y="305"/>
                </a:cubicBezTo>
                <a:cubicBezTo>
                  <a:pt x="5119" y="305"/>
                  <a:pt x="6428" y="335"/>
                  <a:pt x="7707" y="364"/>
                </a:cubicBezTo>
                <a:cubicBezTo>
                  <a:pt x="8085" y="393"/>
                  <a:pt x="8493" y="393"/>
                  <a:pt x="8813" y="451"/>
                </a:cubicBezTo>
                <a:cubicBezTo>
                  <a:pt x="8825" y="451"/>
                  <a:pt x="8849" y="457"/>
                  <a:pt x="8872" y="463"/>
                </a:cubicBezTo>
                <a:lnTo>
                  <a:pt x="8872" y="463"/>
                </a:lnTo>
                <a:cubicBezTo>
                  <a:pt x="8879" y="550"/>
                  <a:pt x="8904" y="667"/>
                  <a:pt x="8929" y="742"/>
                </a:cubicBezTo>
                <a:cubicBezTo>
                  <a:pt x="9045" y="1818"/>
                  <a:pt x="9132" y="2894"/>
                  <a:pt x="9161" y="3970"/>
                </a:cubicBezTo>
                <a:cubicBezTo>
                  <a:pt x="9191" y="5075"/>
                  <a:pt x="9278" y="6151"/>
                  <a:pt x="9220" y="7227"/>
                </a:cubicBezTo>
                <a:cubicBezTo>
                  <a:pt x="9220" y="7301"/>
                  <a:pt x="9177" y="7439"/>
                  <a:pt x="9183" y="7496"/>
                </a:cubicBezTo>
                <a:lnTo>
                  <a:pt x="9183" y="7496"/>
                </a:lnTo>
                <a:cubicBezTo>
                  <a:pt x="9155" y="7505"/>
                  <a:pt x="9123" y="7518"/>
                  <a:pt x="9103" y="7518"/>
                </a:cubicBezTo>
                <a:cubicBezTo>
                  <a:pt x="8813" y="7576"/>
                  <a:pt x="8464" y="7576"/>
                  <a:pt x="8144" y="7605"/>
                </a:cubicBezTo>
                <a:cubicBezTo>
                  <a:pt x="6951" y="7663"/>
                  <a:pt x="5788" y="7663"/>
                  <a:pt x="4596" y="7663"/>
                </a:cubicBezTo>
                <a:cubicBezTo>
                  <a:pt x="3433" y="7663"/>
                  <a:pt x="2327" y="7634"/>
                  <a:pt x="1193" y="7576"/>
                </a:cubicBezTo>
                <a:cubicBezTo>
                  <a:pt x="1019" y="7547"/>
                  <a:pt x="844" y="7547"/>
                  <a:pt x="670" y="7518"/>
                </a:cubicBezTo>
                <a:cubicBezTo>
                  <a:pt x="583" y="7518"/>
                  <a:pt x="466" y="7459"/>
                  <a:pt x="408" y="7459"/>
                </a:cubicBezTo>
                <a:cubicBezTo>
                  <a:pt x="408" y="7430"/>
                  <a:pt x="379" y="7343"/>
                  <a:pt x="350" y="7285"/>
                </a:cubicBezTo>
                <a:cubicBezTo>
                  <a:pt x="321" y="7052"/>
                  <a:pt x="321" y="6820"/>
                  <a:pt x="321" y="6558"/>
                </a:cubicBezTo>
                <a:cubicBezTo>
                  <a:pt x="234" y="4988"/>
                  <a:pt x="350" y="3417"/>
                  <a:pt x="321" y="1818"/>
                </a:cubicBezTo>
                <a:cubicBezTo>
                  <a:pt x="321" y="1440"/>
                  <a:pt x="292" y="1062"/>
                  <a:pt x="292" y="713"/>
                </a:cubicBezTo>
                <a:cubicBezTo>
                  <a:pt x="292" y="654"/>
                  <a:pt x="255" y="625"/>
                  <a:pt x="219" y="625"/>
                </a:cubicBezTo>
                <a:cubicBezTo>
                  <a:pt x="183" y="625"/>
                  <a:pt x="146" y="654"/>
                  <a:pt x="146" y="713"/>
                </a:cubicBezTo>
                <a:lnTo>
                  <a:pt x="146" y="684"/>
                </a:lnTo>
                <a:cubicBezTo>
                  <a:pt x="117" y="2399"/>
                  <a:pt x="30" y="4115"/>
                  <a:pt x="30" y="5802"/>
                </a:cubicBezTo>
                <a:cubicBezTo>
                  <a:pt x="30" y="6325"/>
                  <a:pt x="1" y="6907"/>
                  <a:pt x="117" y="7430"/>
                </a:cubicBezTo>
                <a:cubicBezTo>
                  <a:pt x="175" y="7721"/>
                  <a:pt x="321" y="7750"/>
                  <a:pt x="583" y="7779"/>
                </a:cubicBezTo>
                <a:cubicBezTo>
                  <a:pt x="1571" y="7925"/>
                  <a:pt x="2589" y="7925"/>
                  <a:pt x="3578" y="7925"/>
                </a:cubicBezTo>
                <a:cubicBezTo>
                  <a:pt x="3961" y="7933"/>
                  <a:pt x="4345" y="7937"/>
                  <a:pt x="4728" y="7937"/>
                </a:cubicBezTo>
                <a:cubicBezTo>
                  <a:pt x="5653" y="7937"/>
                  <a:pt x="6579" y="7916"/>
                  <a:pt x="7504" y="7896"/>
                </a:cubicBezTo>
                <a:cubicBezTo>
                  <a:pt x="7969" y="7867"/>
                  <a:pt x="8405" y="7867"/>
                  <a:pt x="8842" y="7808"/>
                </a:cubicBezTo>
                <a:cubicBezTo>
                  <a:pt x="9016" y="7808"/>
                  <a:pt x="9336" y="7808"/>
                  <a:pt x="9423" y="7634"/>
                </a:cubicBezTo>
                <a:cubicBezTo>
                  <a:pt x="9481" y="7547"/>
                  <a:pt x="9481" y="7401"/>
                  <a:pt x="9481" y="7314"/>
                </a:cubicBezTo>
                <a:cubicBezTo>
                  <a:pt x="9510" y="7110"/>
                  <a:pt x="9510" y="6936"/>
                  <a:pt x="9510" y="6732"/>
                </a:cubicBezTo>
                <a:cubicBezTo>
                  <a:pt x="9510" y="6180"/>
                  <a:pt x="9481" y="5598"/>
                  <a:pt x="9452" y="5046"/>
                </a:cubicBezTo>
                <a:cubicBezTo>
                  <a:pt x="9394" y="3766"/>
                  <a:pt x="9336" y="2516"/>
                  <a:pt x="9249" y="1265"/>
                </a:cubicBezTo>
                <a:cubicBezTo>
                  <a:pt x="9220" y="974"/>
                  <a:pt x="9220" y="625"/>
                  <a:pt x="9132" y="335"/>
                </a:cubicBezTo>
                <a:cubicBezTo>
                  <a:pt x="9074" y="131"/>
                  <a:pt x="8725" y="160"/>
                  <a:pt x="8551" y="131"/>
                </a:cubicBezTo>
                <a:cubicBezTo>
                  <a:pt x="7388" y="44"/>
                  <a:pt x="6195" y="44"/>
                  <a:pt x="5003" y="15"/>
                </a:cubicBezTo>
                <a:cubicBezTo>
                  <a:pt x="4421" y="15"/>
                  <a:pt x="3803" y="0"/>
                  <a:pt x="31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45" name="Google Shape;1345;p36"/>
          <p:cNvSpPr/>
          <p:nvPr/>
        </p:nvSpPr>
        <p:spPr>
          <a:xfrm>
            <a:off x="2680997" y="2793233"/>
            <a:ext cx="1612257" cy="489296"/>
          </a:xfrm>
          <a:custGeom>
            <a:avLst/>
            <a:gdLst/>
            <a:ahLst/>
            <a:cxnLst/>
            <a:rect l="l" t="t" r="r" b="b"/>
            <a:pathLst>
              <a:path w="9511" h="7937" extrusionOk="0">
                <a:moveTo>
                  <a:pt x="8911" y="474"/>
                </a:moveTo>
                <a:lnTo>
                  <a:pt x="8911" y="474"/>
                </a:lnTo>
                <a:cubicBezTo>
                  <a:pt x="8922" y="478"/>
                  <a:pt x="8929" y="480"/>
                  <a:pt x="8929" y="480"/>
                </a:cubicBezTo>
                <a:cubicBezTo>
                  <a:pt x="8926" y="483"/>
                  <a:pt x="8924" y="484"/>
                  <a:pt x="8921" y="484"/>
                </a:cubicBezTo>
                <a:cubicBezTo>
                  <a:pt x="8917" y="484"/>
                  <a:pt x="8914" y="480"/>
                  <a:pt x="8911" y="474"/>
                </a:cubicBezTo>
                <a:close/>
                <a:moveTo>
                  <a:pt x="3178" y="0"/>
                </a:moveTo>
                <a:cubicBezTo>
                  <a:pt x="2553" y="0"/>
                  <a:pt x="1920" y="15"/>
                  <a:pt x="1310" y="73"/>
                </a:cubicBezTo>
                <a:cubicBezTo>
                  <a:pt x="1222" y="73"/>
                  <a:pt x="1135" y="73"/>
                  <a:pt x="1048" y="102"/>
                </a:cubicBezTo>
                <a:cubicBezTo>
                  <a:pt x="1019" y="102"/>
                  <a:pt x="902" y="131"/>
                  <a:pt x="902" y="131"/>
                </a:cubicBezTo>
                <a:cubicBezTo>
                  <a:pt x="786" y="160"/>
                  <a:pt x="786" y="335"/>
                  <a:pt x="902" y="335"/>
                </a:cubicBezTo>
                <a:cubicBezTo>
                  <a:pt x="951" y="325"/>
                  <a:pt x="999" y="322"/>
                  <a:pt x="1048" y="322"/>
                </a:cubicBezTo>
                <a:cubicBezTo>
                  <a:pt x="1145" y="322"/>
                  <a:pt x="1242" y="335"/>
                  <a:pt x="1339" y="335"/>
                </a:cubicBezTo>
                <a:lnTo>
                  <a:pt x="2008" y="335"/>
                </a:lnTo>
                <a:cubicBezTo>
                  <a:pt x="2618" y="305"/>
                  <a:pt x="3229" y="305"/>
                  <a:pt x="3840" y="305"/>
                </a:cubicBezTo>
                <a:cubicBezTo>
                  <a:pt x="5119" y="305"/>
                  <a:pt x="6428" y="335"/>
                  <a:pt x="7707" y="364"/>
                </a:cubicBezTo>
                <a:cubicBezTo>
                  <a:pt x="8085" y="393"/>
                  <a:pt x="8493" y="393"/>
                  <a:pt x="8813" y="451"/>
                </a:cubicBezTo>
                <a:cubicBezTo>
                  <a:pt x="8825" y="451"/>
                  <a:pt x="8849" y="457"/>
                  <a:pt x="8872" y="463"/>
                </a:cubicBezTo>
                <a:lnTo>
                  <a:pt x="8872" y="463"/>
                </a:lnTo>
                <a:cubicBezTo>
                  <a:pt x="8879" y="550"/>
                  <a:pt x="8904" y="667"/>
                  <a:pt x="8929" y="742"/>
                </a:cubicBezTo>
                <a:cubicBezTo>
                  <a:pt x="9045" y="1818"/>
                  <a:pt x="9132" y="2894"/>
                  <a:pt x="9161" y="3970"/>
                </a:cubicBezTo>
                <a:cubicBezTo>
                  <a:pt x="9191" y="5075"/>
                  <a:pt x="9278" y="6151"/>
                  <a:pt x="9220" y="7227"/>
                </a:cubicBezTo>
                <a:cubicBezTo>
                  <a:pt x="9220" y="7301"/>
                  <a:pt x="9177" y="7439"/>
                  <a:pt x="9183" y="7496"/>
                </a:cubicBezTo>
                <a:lnTo>
                  <a:pt x="9183" y="7496"/>
                </a:lnTo>
                <a:cubicBezTo>
                  <a:pt x="9155" y="7505"/>
                  <a:pt x="9123" y="7518"/>
                  <a:pt x="9103" y="7518"/>
                </a:cubicBezTo>
                <a:cubicBezTo>
                  <a:pt x="8813" y="7576"/>
                  <a:pt x="8464" y="7576"/>
                  <a:pt x="8144" y="7605"/>
                </a:cubicBezTo>
                <a:cubicBezTo>
                  <a:pt x="6951" y="7663"/>
                  <a:pt x="5788" y="7663"/>
                  <a:pt x="4596" y="7663"/>
                </a:cubicBezTo>
                <a:cubicBezTo>
                  <a:pt x="3433" y="7663"/>
                  <a:pt x="2327" y="7634"/>
                  <a:pt x="1193" y="7576"/>
                </a:cubicBezTo>
                <a:cubicBezTo>
                  <a:pt x="1019" y="7547"/>
                  <a:pt x="844" y="7547"/>
                  <a:pt x="670" y="7518"/>
                </a:cubicBezTo>
                <a:cubicBezTo>
                  <a:pt x="583" y="7518"/>
                  <a:pt x="466" y="7459"/>
                  <a:pt x="408" y="7459"/>
                </a:cubicBezTo>
                <a:cubicBezTo>
                  <a:pt x="408" y="7430"/>
                  <a:pt x="379" y="7343"/>
                  <a:pt x="350" y="7285"/>
                </a:cubicBezTo>
                <a:cubicBezTo>
                  <a:pt x="321" y="7052"/>
                  <a:pt x="321" y="6820"/>
                  <a:pt x="321" y="6558"/>
                </a:cubicBezTo>
                <a:cubicBezTo>
                  <a:pt x="234" y="4988"/>
                  <a:pt x="350" y="3417"/>
                  <a:pt x="321" y="1818"/>
                </a:cubicBezTo>
                <a:cubicBezTo>
                  <a:pt x="321" y="1440"/>
                  <a:pt x="292" y="1062"/>
                  <a:pt x="292" y="713"/>
                </a:cubicBezTo>
                <a:cubicBezTo>
                  <a:pt x="292" y="654"/>
                  <a:pt x="255" y="625"/>
                  <a:pt x="219" y="625"/>
                </a:cubicBezTo>
                <a:cubicBezTo>
                  <a:pt x="183" y="625"/>
                  <a:pt x="146" y="654"/>
                  <a:pt x="146" y="713"/>
                </a:cubicBezTo>
                <a:lnTo>
                  <a:pt x="146" y="684"/>
                </a:lnTo>
                <a:cubicBezTo>
                  <a:pt x="117" y="2399"/>
                  <a:pt x="30" y="4115"/>
                  <a:pt x="30" y="5802"/>
                </a:cubicBezTo>
                <a:cubicBezTo>
                  <a:pt x="30" y="6325"/>
                  <a:pt x="1" y="6907"/>
                  <a:pt x="117" y="7430"/>
                </a:cubicBezTo>
                <a:cubicBezTo>
                  <a:pt x="175" y="7721"/>
                  <a:pt x="321" y="7750"/>
                  <a:pt x="583" y="7779"/>
                </a:cubicBezTo>
                <a:cubicBezTo>
                  <a:pt x="1571" y="7925"/>
                  <a:pt x="2589" y="7925"/>
                  <a:pt x="3578" y="7925"/>
                </a:cubicBezTo>
                <a:cubicBezTo>
                  <a:pt x="3961" y="7933"/>
                  <a:pt x="4345" y="7937"/>
                  <a:pt x="4728" y="7937"/>
                </a:cubicBezTo>
                <a:cubicBezTo>
                  <a:pt x="5653" y="7937"/>
                  <a:pt x="6579" y="7916"/>
                  <a:pt x="7504" y="7896"/>
                </a:cubicBezTo>
                <a:cubicBezTo>
                  <a:pt x="7969" y="7867"/>
                  <a:pt x="8405" y="7867"/>
                  <a:pt x="8842" y="7808"/>
                </a:cubicBezTo>
                <a:cubicBezTo>
                  <a:pt x="9016" y="7808"/>
                  <a:pt x="9336" y="7808"/>
                  <a:pt x="9423" y="7634"/>
                </a:cubicBezTo>
                <a:cubicBezTo>
                  <a:pt x="9481" y="7547"/>
                  <a:pt x="9481" y="7401"/>
                  <a:pt x="9481" y="7314"/>
                </a:cubicBezTo>
                <a:cubicBezTo>
                  <a:pt x="9510" y="7110"/>
                  <a:pt x="9510" y="6936"/>
                  <a:pt x="9510" y="6732"/>
                </a:cubicBezTo>
                <a:cubicBezTo>
                  <a:pt x="9510" y="6180"/>
                  <a:pt x="9481" y="5598"/>
                  <a:pt x="9452" y="5046"/>
                </a:cubicBezTo>
                <a:cubicBezTo>
                  <a:pt x="9394" y="3766"/>
                  <a:pt x="9336" y="2516"/>
                  <a:pt x="9249" y="1265"/>
                </a:cubicBezTo>
                <a:cubicBezTo>
                  <a:pt x="9220" y="974"/>
                  <a:pt x="9220" y="625"/>
                  <a:pt x="9132" y="335"/>
                </a:cubicBezTo>
                <a:cubicBezTo>
                  <a:pt x="9074" y="131"/>
                  <a:pt x="8725" y="160"/>
                  <a:pt x="8551" y="131"/>
                </a:cubicBezTo>
                <a:cubicBezTo>
                  <a:pt x="7388" y="44"/>
                  <a:pt x="6195" y="44"/>
                  <a:pt x="5003" y="15"/>
                </a:cubicBezTo>
                <a:cubicBezTo>
                  <a:pt x="4421" y="15"/>
                  <a:pt x="3803" y="0"/>
                  <a:pt x="31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46" name="Google Shape;1346;p36"/>
          <p:cNvSpPr/>
          <p:nvPr/>
        </p:nvSpPr>
        <p:spPr>
          <a:xfrm>
            <a:off x="2680997" y="3399128"/>
            <a:ext cx="1612257" cy="489296"/>
          </a:xfrm>
          <a:custGeom>
            <a:avLst/>
            <a:gdLst/>
            <a:ahLst/>
            <a:cxnLst/>
            <a:rect l="l" t="t" r="r" b="b"/>
            <a:pathLst>
              <a:path w="9511" h="7937" extrusionOk="0">
                <a:moveTo>
                  <a:pt x="8911" y="474"/>
                </a:moveTo>
                <a:lnTo>
                  <a:pt x="8911" y="474"/>
                </a:lnTo>
                <a:cubicBezTo>
                  <a:pt x="8922" y="478"/>
                  <a:pt x="8929" y="480"/>
                  <a:pt x="8929" y="480"/>
                </a:cubicBezTo>
                <a:cubicBezTo>
                  <a:pt x="8926" y="483"/>
                  <a:pt x="8924" y="484"/>
                  <a:pt x="8921" y="484"/>
                </a:cubicBezTo>
                <a:cubicBezTo>
                  <a:pt x="8917" y="484"/>
                  <a:pt x="8914" y="480"/>
                  <a:pt x="8911" y="474"/>
                </a:cubicBezTo>
                <a:close/>
                <a:moveTo>
                  <a:pt x="3178" y="0"/>
                </a:moveTo>
                <a:cubicBezTo>
                  <a:pt x="2553" y="0"/>
                  <a:pt x="1920" y="15"/>
                  <a:pt x="1310" y="73"/>
                </a:cubicBezTo>
                <a:cubicBezTo>
                  <a:pt x="1222" y="73"/>
                  <a:pt x="1135" y="73"/>
                  <a:pt x="1048" y="102"/>
                </a:cubicBezTo>
                <a:cubicBezTo>
                  <a:pt x="1019" y="102"/>
                  <a:pt x="902" y="131"/>
                  <a:pt x="902" y="131"/>
                </a:cubicBezTo>
                <a:cubicBezTo>
                  <a:pt x="786" y="160"/>
                  <a:pt x="786" y="335"/>
                  <a:pt x="902" y="335"/>
                </a:cubicBezTo>
                <a:cubicBezTo>
                  <a:pt x="951" y="325"/>
                  <a:pt x="999" y="322"/>
                  <a:pt x="1048" y="322"/>
                </a:cubicBezTo>
                <a:cubicBezTo>
                  <a:pt x="1145" y="322"/>
                  <a:pt x="1242" y="335"/>
                  <a:pt x="1339" y="335"/>
                </a:cubicBezTo>
                <a:lnTo>
                  <a:pt x="2008" y="335"/>
                </a:lnTo>
                <a:cubicBezTo>
                  <a:pt x="2618" y="305"/>
                  <a:pt x="3229" y="305"/>
                  <a:pt x="3840" y="305"/>
                </a:cubicBezTo>
                <a:cubicBezTo>
                  <a:pt x="5119" y="305"/>
                  <a:pt x="6428" y="335"/>
                  <a:pt x="7707" y="364"/>
                </a:cubicBezTo>
                <a:cubicBezTo>
                  <a:pt x="8085" y="393"/>
                  <a:pt x="8493" y="393"/>
                  <a:pt x="8813" y="451"/>
                </a:cubicBezTo>
                <a:cubicBezTo>
                  <a:pt x="8825" y="451"/>
                  <a:pt x="8849" y="457"/>
                  <a:pt x="8872" y="463"/>
                </a:cubicBezTo>
                <a:lnTo>
                  <a:pt x="8872" y="463"/>
                </a:lnTo>
                <a:cubicBezTo>
                  <a:pt x="8879" y="550"/>
                  <a:pt x="8904" y="667"/>
                  <a:pt x="8929" y="742"/>
                </a:cubicBezTo>
                <a:cubicBezTo>
                  <a:pt x="9045" y="1818"/>
                  <a:pt x="9132" y="2894"/>
                  <a:pt x="9161" y="3970"/>
                </a:cubicBezTo>
                <a:cubicBezTo>
                  <a:pt x="9191" y="5075"/>
                  <a:pt x="9278" y="6151"/>
                  <a:pt x="9220" y="7227"/>
                </a:cubicBezTo>
                <a:cubicBezTo>
                  <a:pt x="9220" y="7301"/>
                  <a:pt x="9177" y="7439"/>
                  <a:pt x="9183" y="7496"/>
                </a:cubicBezTo>
                <a:lnTo>
                  <a:pt x="9183" y="7496"/>
                </a:lnTo>
                <a:cubicBezTo>
                  <a:pt x="9155" y="7505"/>
                  <a:pt x="9123" y="7518"/>
                  <a:pt x="9103" y="7518"/>
                </a:cubicBezTo>
                <a:cubicBezTo>
                  <a:pt x="8813" y="7576"/>
                  <a:pt x="8464" y="7576"/>
                  <a:pt x="8144" y="7605"/>
                </a:cubicBezTo>
                <a:cubicBezTo>
                  <a:pt x="6951" y="7663"/>
                  <a:pt x="5788" y="7663"/>
                  <a:pt x="4596" y="7663"/>
                </a:cubicBezTo>
                <a:cubicBezTo>
                  <a:pt x="3433" y="7663"/>
                  <a:pt x="2327" y="7634"/>
                  <a:pt x="1193" y="7576"/>
                </a:cubicBezTo>
                <a:cubicBezTo>
                  <a:pt x="1019" y="7547"/>
                  <a:pt x="844" y="7547"/>
                  <a:pt x="670" y="7518"/>
                </a:cubicBezTo>
                <a:cubicBezTo>
                  <a:pt x="583" y="7518"/>
                  <a:pt x="466" y="7459"/>
                  <a:pt x="408" y="7459"/>
                </a:cubicBezTo>
                <a:cubicBezTo>
                  <a:pt x="408" y="7430"/>
                  <a:pt x="379" y="7343"/>
                  <a:pt x="350" y="7285"/>
                </a:cubicBezTo>
                <a:cubicBezTo>
                  <a:pt x="321" y="7052"/>
                  <a:pt x="321" y="6820"/>
                  <a:pt x="321" y="6558"/>
                </a:cubicBezTo>
                <a:cubicBezTo>
                  <a:pt x="234" y="4988"/>
                  <a:pt x="350" y="3417"/>
                  <a:pt x="321" y="1818"/>
                </a:cubicBezTo>
                <a:cubicBezTo>
                  <a:pt x="321" y="1440"/>
                  <a:pt x="292" y="1062"/>
                  <a:pt x="292" y="713"/>
                </a:cubicBezTo>
                <a:cubicBezTo>
                  <a:pt x="292" y="654"/>
                  <a:pt x="255" y="625"/>
                  <a:pt x="219" y="625"/>
                </a:cubicBezTo>
                <a:cubicBezTo>
                  <a:pt x="183" y="625"/>
                  <a:pt x="146" y="654"/>
                  <a:pt x="146" y="713"/>
                </a:cubicBezTo>
                <a:lnTo>
                  <a:pt x="146" y="684"/>
                </a:lnTo>
                <a:cubicBezTo>
                  <a:pt x="117" y="2399"/>
                  <a:pt x="30" y="4115"/>
                  <a:pt x="30" y="5802"/>
                </a:cubicBezTo>
                <a:cubicBezTo>
                  <a:pt x="30" y="6325"/>
                  <a:pt x="1" y="6907"/>
                  <a:pt x="117" y="7430"/>
                </a:cubicBezTo>
                <a:cubicBezTo>
                  <a:pt x="175" y="7721"/>
                  <a:pt x="321" y="7750"/>
                  <a:pt x="583" y="7779"/>
                </a:cubicBezTo>
                <a:cubicBezTo>
                  <a:pt x="1571" y="7925"/>
                  <a:pt x="2589" y="7925"/>
                  <a:pt x="3578" y="7925"/>
                </a:cubicBezTo>
                <a:cubicBezTo>
                  <a:pt x="3961" y="7933"/>
                  <a:pt x="4345" y="7937"/>
                  <a:pt x="4728" y="7937"/>
                </a:cubicBezTo>
                <a:cubicBezTo>
                  <a:pt x="5653" y="7937"/>
                  <a:pt x="6579" y="7916"/>
                  <a:pt x="7504" y="7896"/>
                </a:cubicBezTo>
                <a:cubicBezTo>
                  <a:pt x="7969" y="7867"/>
                  <a:pt x="8405" y="7867"/>
                  <a:pt x="8842" y="7808"/>
                </a:cubicBezTo>
                <a:cubicBezTo>
                  <a:pt x="9016" y="7808"/>
                  <a:pt x="9336" y="7808"/>
                  <a:pt x="9423" y="7634"/>
                </a:cubicBezTo>
                <a:cubicBezTo>
                  <a:pt x="9481" y="7547"/>
                  <a:pt x="9481" y="7401"/>
                  <a:pt x="9481" y="7314"/>
                </a:cubicBezTo>
                <a:cubicBezTo>
                  <a:pt x="9510" y="7110"/>
                  <a:pt x="9510" y="6936"/>
                  <a:pt x="9510" y="6732"/>
                </a:cubicBezTo>
                <a:cubicBezTo>
                  <a:pt x="9510" y="6180"/>
                  <a:pt x="9481" y="5598"/>
                  <a:pt x="9452" y="5046"/>
                </a:cubicBezTo>
                <a:cubicBezTo>
                  <a:pt x="9394" y="3766"/>
                  <a:pt x="9336" y="2516"/>
                  <a:pt x="9249" y="1265"/>
                </a:cubicBezTo>
                <a:cubicBezTo>
                  <a:pt x="9220" y="974"/>
                  <a:pt x="9220" y="625"/>
                  <a:pt x="9132" y="335"/>
                </a:cubicBezTo>
                <a:cubicBezTo>
                  <a:pt x="9074" y="131"/>
                  <a:pt x="8725" y="160"/>
                  <a:pt x="8551" y="131"/>
                </a:cubicBezTo>
                <a:cubicBezTo>
                  <a:pt x="7388" y="44"/>
                  <a:pt x="6195" y="44"/>
                  <a:pt x="5003" y="15"/>
                </a:cubicBezTo>
                <a:cubicBezTo>
                  <a:pt x="4421" y="15"/>
                  <a:pt x="3803" y="0"/>
                  <a:pt x="31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49" name="Google Shape;1349;p36"/>
          <p:cNvSpPr txBox="1"/>
          <p:nvPr/>
        </p:nvSpPr>
        <p:spPr>
          <a:xfrm>
            <a:off x="4522095" y="1581445"/>
            <a:ext cx="2820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rPr>
              <a:t>기획 의도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1351" name="Google Shape;1351;p36"/>
          <p:cNvSpPr txBox="1"/>
          <p:nvPr/>
        </p:nvSpPr>
        <p:spPr>
          <a:xfrm flipH="1">
            <a:off x="2714476" y="1629442"/>
            <a:ext cx="1545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rPr>
              <a:t>S</a:t>
            </a:r>
            <a:r>
              <a:rPr lang="en" sz="2400" b="1" dirty="0" smtClean="0">
                <a:solidFill>
                  <a:schemeClr val="dk1"/>
                </a:solidFill>
                <a:latin typeface="Patrick Hand"/>
                <a:ea typeface="강원교육모두 Bold" panose="02020603020101020101" pitchFamily="18" charset="-127"/>
                <a:cs typeface="Patrick Hand"/>
                <a:sym typeface="Patrick Hand"/>
              </a:rPr>
              <a:t>tep 1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1355" name="Google Shape;1355;p36"/>
          <p:cNvSpPr txBox="1"/>
          <p:nvPr/>
        </p:nvSpPr>
        <p:spPr>
          <a:xfrm flipH="1">
            <a:off x="2714476" y="2235337"/>
            <a:ext cx="1545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Patrick Hand"/>
                <a:ea typeface="강원교육모두 Bold" panose="02020603020101020101" pitchFamily="18" charset="-127"/>
                <a:cs typeface="Patrick Hand"/>
                <a:sym typeface="Patrick Hand"/>
              </a:rPr>
              <a:t>Step </a:t>
            </a:r>
            <a:r>
              <a:rPr lang="en" sz="2400" b="1" dirty="0">
                <a:solidFill>
                  <a:schemeClr val="dk1"/>
                </a:solidFill>
                <a:latin typeface="Patrick Hand"/>
                <a:ea typeface="강원교육모두 Bold" panose="02020603020101020101" pitchFamily="18" charset="-127"/>
                <a:cs typeface="Patrick Hand"/>
                <a:sym typeface="Patrick Hand"/>
              </a:rPr>
              <a:t>2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1357" name="Google Shape;1357;p36"/>
          <p:cNvSpPr txBox="1"/>
          <p:nvPr/>
        </p:nvSpPr>
        <p:spPr>
          <a:xfrm>
            <a:off x="4522095" y="2824387"/>
            <a:ext cx="2820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rPr>
              <a:t>기술 스택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1359" name="Google Shape;1359;p36"/>
          <p:cNvSpPr txBox="1"/>
          <p:nvPr/>
        </p:nvSpPr>
        <p:spPr>
          <a:xfrm flipH="1">
            <a:off x="2714476" y="2841231"/>
            <a:ext cx="1545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Patrick Hand"/>
                <a:ea typeface="강원교육모두 Bold" panose="02020603020101020101" pitchFamily="18" charset="-127"/>
                <a:cs typeface="Patrick Hand"/>
                <a:sym typeface="Patrick Hand"/>
              </a:rPr>
              <a:t>Step </a:t>
            </a:r>
            <a:r>
              <a:rPr lang="en" sz="2400" b="1" dirty="0">
                <a:solidFill>
                  <a:schemeClr val="dk1"/>
                </a:solidFill>
                <a:latin typeface="Patrick Hand"/>
                <a:ea typeface="강원교육모두 Bold" panose="02020603020101020101" pitchFamily="18" charset="-127"/>
                <a:cs typeface="Patrick Hand"/>
                <a:sym typeface="Patrick Hand"/>
              </a:rPr>
              <a:t>3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1363" name="Google Shape;1363;p36"/>
          <p:cNvSpPr txBox="1"/>
          <p:nvPr/>
        </p:nvSpPr>
        <p:spPr>
          <a:xfrm flipH="1">
            <a:off x="2714476" y="3447126"/>
            <a:ext cx="1545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Patrick Hand"/>
                <a:ea typeface="강원교육모두 Bold" panose="02020603020101020101" pitchFamily="18" charset="-127"/>
                <a:cs typeface="Patrick Hand"/>
                <a:sym typeface="Patrick Hand"/>
              </a:rPr>
              <a:t>Step 4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31" name="Google Shape;1349;p36"/>
          <p:cNvSpPr txBox="1"/>
          <p:nvPr/>
        </p:nvSpPr>
        <p:spPr>
          <a:xfrm>
            <a:off x="4522095" y="2187339"/>
            <a:ext cx="2820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rPr>
              <a:t>Target </a:t>
            </a:r>
            <a:r>
              <a:rPr lang="ko-KR" altLang="en-US" sz="2400" b="1" dirty="0" smtClean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rPr>
              <a:t>고객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32" name="Google Shape;1349;p36"/>
          <p:cNvSpPr txBox="1"/>
          <p:nvPr/>
        </p:nvSpPr>
        <p:spPr>
          <a:xfrm>
            <a:off x="4522095" y="3399128"/>
            <a:ext cx="2820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rPr>
              <a:t>주요 서비스 기능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46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목차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sp>
        <p:nvSpPr>
          <p:cNvPr id="43" name="Google Shape;1346;p36"/>
          <p:cNvSpPr/>
          <p:nvPr/>
        </p:nvSpPr>
        <p:spPr>
          <a:xfrm>
            <a:off x="2680997" y="4003648"/>
            <a:ext cx="1612257" cy="489296"/>
          </a:xfrm>
          <a:custGeom>
            <a:avLst/>
            <a:gdLst/>
            <a:ahLst/>
            <a:cxnLst/>
            <a:rect l="l" t="t" r="r" b="b"/>
            <a:pathLst>
              <a:path w="9511" h="7937" extrusionOk="0">
                <a:moveTo>
                  <a:pt x="8911" y="474"/>
                </a:moveTo>
                <a:lnTo>
                  <a:pt x="8911" y="474"/>
                </a:lnTo>
                <a:cubicBezTo>
                  <a:pt x="8922" y="478"/>
                  <a:pt x="8929" y="480"/>
                  <a:pt x="8929" y="480"/>
                </a:cubicBezTo>
                <a:cubicBezTo>
                  <a:pt x="8926" y="483"/>
                  <a:pt x="8924" y="484"/>
                  <a:pt x="8921" y="484"/>
                </a:cubicBezTo>
                <a:cubicBezTo>
                  <a:pt x="8917" y="484"/>
                  <a:pt x="8914" y="480"/>
                  <a:pt x="8911" y="474"/>
                </a:cubicBezTo>
                <a:close/>
                <a:moveTo>
                  <a:pt x="3178" y="0"/>
                </a:moveTo>
                <a:cubicBezTo>
                  <a:pt x="2553" y="0"/>
                  <a:pt x="1920" y="15"/>
                  <a:pt x="1310" y="73"/>
                </a:cubicBezTo>
                <a:cubicBezTo>
                  <a:pt x="1222" y="73"/>
                  <a:pt x="1135" y="73"/>
                  <a:pt x="1048" y="102"/>
                </a:cubicBezTo>
                <a:cubicBezTo>
                  <a:pt x="1019" y="102"/>
                  <a:pt x="902" y="131"/>
                  <a:pt x="902" y="131"/>
                </a:cubicBezTo>
                <a:cubicBezTo>
                  <a:pt x="786" y="160"/>
                  <a:pt x="786" y="335"/>
                  <a:pt x="902" y="335"/>
                </a:cubicBezTo>
                <a:cubicBezTo>
                  <a:pt x="951" y="325"/>
                  <a:pt x="999" y="322"/>
                  <a:pt x="1048" y="322"/>
                </a:cubicBezTo>
                <a:cubicBezTo>
                  <a:pt x="1145" y="322"/>
                  <a:pt x="1242" y="335"/>
                  <a:pt x="1339" y="335"/>
                </a:cubicBezTo>
                <a:lnTo>
                  <a:pt x="2008" y="335"/>
                </a:lnTo>
                <a:cubicBezTo>
                  <a:pt x="2618" y="305"/>
                  <a:pt x="3229" y="305"/>
                  <a:pt x="3840" y="305"/>
                </a:cubicBezTo>
                <a:cubicBezTo>
                  <a:pt x="5119" y="305"/>
                  <a:pt x="6428" y="335"/>
                  <a:pt x="7707" y="364"/>
                </a:cubicBezTo>
                <a:cubicBezTo>
                  <a:pt x="8085" y="393"/>
                  <a:pt x="8493" y="393"/>
                  <a:pt x="8813" y="451"/>
                </a:cubicBezTo>
                <a:cubicBezTo>
                  <a:pt x="8825" y="451"/>
                  <a:pt x="8849" y="457"/>
                  <a:pt x="8872" y="463"/>
                </a:cubicBezTo>
                <a:lnTo>
                  <a:pt x="8872" y="463"/>
                </a:lnTo>
                <a:cubicBezTo>
                  <a:pt x="8879" y="550"/>
                  <a:pt x="8904" y="667"/>
                  <a:pt x="8929" y="742"/>
                </a:cubicBezTo>
                <a:cubicBezTo>
                  <a:pt x="9045" y="1818"/>
                  <a:pt x="9132" y="2894"/>
                  <a:pt x="9161" y="3970"/>
                </a:cubicBezTo>
                <a:cubicBezTo>
                  <a:pt x="9191" y="5075"/>
                  <a:pt x="9278" y="6151"/>
                  <a:pt x="9220" y="7227"/>
                </a:cubicBezTo>
                <a:cubicBezTo>
                  <a:pt x="9220" y="7301"/>
                  <a:pt x="9177" y="7439"/>
                  <a:pt x="9183" y="7496"/>
                </a:cubicBezTo>
                <a:lnTo>
                  <a:pt x="9183" y="7496"/>
                </a:lnTo>
                <a:cubicBezTo>
                  <a:pt x="9155" y="7505"/>
                  <a:pt x="9123" y="7518"/>
                  <a:pt x="9103" y="7518"/>
                </a:cubicBezTo>
                <a:cubicBezTo>
                  <a:pt x="8813" y="7576"/>
                  <a:pt x="8464" y="7576"/>
                  <a:pt x="8144" y="7605"/>
                </a:cubicBezTo>
                <a:cubicBezTo>
                  <a:pt x="6951" y="7663"/>
                  <a:pt x="5788" y="7663"/>
                  <a:pt x="4596" y="7663"/>
                </a:cubicBezTo>
                <a:cubicBezTo>
                  <a:pt x="3433" y="7663"/>
                  <a:pt x="2327" y="7634"/>
                  <a:pt x="1193" y="7576"/>
                </a:cubicBezTo>
                <a:cubicBezTo>
                  <a:pt x="1019" y="7547"/>
                  <a:pt x="844" y="7547"/>
                  <a:pt x="670" y="7518"/>
                </a:cubicBezTo>
                <a:cubicBezTo>
                  <a:pt x="583" y="7518"/>
                  <a:pt x="466" y="7459"/>
                  <a:pt x="408" y="7459"/>
                </a:cubicBezTo>
                <a:cubicBezTo>
                  <a:pt x="408" y="7430"/>
                  <a:pt x="379" y="7343"/>
                  <a:pt x="350" y="7285"/>
                </a:cubicBezTo>
                <a:cubicBezTo>
                  <a:pt x="321" y="7052"/>
                  <a:pt x="321" y="6820"/>
                  <a:pt x="321" y="6558"/>
                </a:cubicBezTo>
                <a:cubicBezTo>
                  <a:pt x="234" y="4988"/>
                  <a:pt x="350" y="3417"/>
                  <a:pt x="321" y="1818"/>
                </a:cubicBezTo>
                <a:cubicBezTo>
                  <a:pt x="321" y="1440"/>
                  <a:pt x="292" y="1062"/>
                  <a:pt x="292" y="713"/>
                </a:cubicBezTo>
                <a:cubicBezTo>
                  <a:pt x="292" y="654"/>
                  <a:pt x="255" y="625"/>
                  <a:pt x="219" y="625"/>
                </a:cubicBezTo>
                <a:cubicBezTo>
                  <a:pt x="183" y="625"/>
                  <a:pt x="146" y="654"/>
                  <a:pt x="146" y="713"/>
                </a:cubicBezTo>
                <a:lnTo>
                  <a:pt x="146" y="684"/>
                </a:lnTo>
                <a:cubicBezTo>
                  <a:pt x="117" y="2399"/>
                  <a:pt x="30" y="4115"/>
                  <a:pt x="30" y="5802"/>
                </a:cubicBezTo>
                <a:cubicBezTo>
                  <a:pt x="30" y="6325"/>
                  <a:pt x="1" y="6907"/>
                  <a:pt x="117" y="7430"/>
                </a:cubicBezTo>
                <a:cubicBezTo>
                  <a:pt x="175" y="7721"/>
                  <a:pt x="321" y="7750"/>
                  <a:pt x="583" y="7779"/>
                </a:cubicBezTo>
                <a:cubicBezTo>
                  <a:pt x="1571" y="7925"/>
                  <a:pt x="2589" y="7925"/>
                  <a:pt x="3578" y="7925"/>
                </a:cubicBezTo>
                <a:cubicBezTo>
                  <a:pt x="3961" y="7933"/>
                  <a:pt x="4345" y="7937"/>
                  <a:pt x="4728" y="7937"/>
                </a:cubicBezTo>
                <a:cubicBezTo>
                  <a:pt x="5653" y="7937"/>
                  <a:pt x="6579" y="7916"/>
                  <a:pt x="7504" y="7896"/>
                </a:cubicBezTo>
                <a:cubicBezTo>
                  <a:pt x="7969" y="7867"/>
                  <a:pt x="8405" y="7867"/>
                  <a:pt x="8842" y="7808"/>
                </a:cubicBezTo>
                <a:cubicBezTo>
                  <a:pt x="9016" y="7808"/>
                  <a:pt x="9336" y="7808"/>
                  <a:pt x="9423" y="7634"/>
                </a:cubicBezTo>
                <a:cubicBezTo>
                  <a:pt x="9481" y="7547"/>
                  <a:pt x="9481" y="7401"/>
                  <a:pt x="9481" y="7314"/>
                </a:cubicBezTo>
                <a:cubicBezTo>
                  <a:pt x="9510" y="7110"/>
                  <a:pt x="9510" y="6936"/>
                  <a:pt x="9510" y="6732"/>
                </a:cubicBezTo>
                <a:cubicBezTo>
                  <a:pt x="9510" y="6180"/>
                  <a:pt x="9481" y="5598"/>
                  <a:pt x="9452" y="5046"/>
                </a:cubicBezTo>
                <a:cubicBezTo>
                  <a:pt x="9394" y="3766"/>
                  <a:pt x="9336" y="2516"/>
                  <a:pt x="9249" y="1265"/>
                </a:cubicBezTo>
                <a:cubicBezTo>
                  <a:pt x="9220" y="974"/>
                  <a:pt x="9220" y="625"/>
                  <a:pt x="9132" y="335"/>
                </a:cubicBezTo>
                <a:cubicBezTo>
                  <a:pt x="9074" y="131"/>
                  <a:pt x="8725" y="160"/>
                  <a:pt x="8551" y="131"/>
                </a:cubicBezTo>
                <a:cubicBezTo>
                  <a:pt x="7388" y="44"/>
                  <a:pt x="6195" y="44"/>
                  <a:pt x="5003" y="15"/>
                </a:cubicBezTo>
                <a:cubicBezTo>
                  <a:pt x="4421" y="15"/>
                  <a:pt x="3803" y="0"/>
                  <a:pt x="31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4" name="Google Shape;1363;p36"/>
          <p:cNvSpPr txBox="1"/>
          <p:nvPr/>
        </p:nvSpPr>
        <p:spPr>
          <a:xfrm flipH="1">
            <a:off x="2714476" y="4051646"/>
            <a:ext cx="1545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Patrick Hand"/>
                <a:ea typeface="강원교육모두 Bold" panose="02020603020101020101" pitchFamily="18" charset="-127"/>
                <a:cs typeface="Patrick Hand"/>
                <a:sym typeface="Patrick Hand"/>
              </a:rPr>
              <a:t>Step </a:t>
            </a:r>
            <a:r>
              <a:rPr lang="en" sz="2400" b="1" dirty="0" smtClean="0">
                <a:solidFill>
                  <a:schemeClr val="dk1"/>
                </a:solidFill>
                <a:latin typeface="Patrick Hand"/>
                <a:ea typeface="강원교육모두 Bold" panose="02020603020101020101" pitchFamily="18" charset="-127"/>
                <a:cs typeface="Patrick Hand"/>
                <a:sym typeface="Patrick Hand"/>
              </a:rPr>
              <a:t>5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45" name="Google Shape;1349;p36"/>
          <p:cNvSpPr txBox="1"/>
          <p:nvPr/>
        </p:nvSpPr>
        <p:spPr>
          <a:xfrm>
            <a:off x="4522095" y="4003648"/>
            <a:ext cx="2820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rPr>
              <a:t>현재 진행 상황</a:t>
            </a:r>
            <a:endParaRPr sz="24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1941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진행 상황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5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52;p42"/>
          <p:cNvSpPr txBox="1">
            <a:spLocks/>
          </p:cNvSpPr>
          <p:nvPr/>
        </p:nvSpPr>
        <p:spPr>
          <a:xfrm>
            <a:off x="674673" y="2080065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altLang="ko-KR" sz="9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n A</a:t>
            </a:r>
            <a:endParaRPr lang="ko-KR" altLang="en-US" sz="9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05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 의도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8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9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1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76604" y="1950784"/>
            <a:ext cx="4457593" cy="678900"/>
            <a:chOff x="719950" y="1950784"/>
            <a:chExt cx="4457593" cy="678900"/>
          </a:xfrm>
        </p:grpSpPr>
        <p:sp>
          <p:nvSpPr>
            <p:cNvPr id="11" name="Google Shape;1560;p39"/>
            <p:cNvSpPr/>
            <p:nvPr/>
          </p:nvSpPr>
          <p:spPr>
            <a:xfrm flipH="1">
              <a:off x="719950" y="1950784"/>
              <a:ext cx="725418" cy="678899"/>
            </a:xfrm>
            <a:custGeom>
              <a:avLst/>
              <a:gdLst/>
              <a:ahLst/>
              <a:cxnLst/>
              <a:rect l="l" t="t" r="r" b="b"/>
              <a:pathLst>
                <a:path w="6378" h="5969" extrusionOk="0">
                  <a:moveTo>
                    <a:pt x="3075" y="287"/>
                  </a:moveTo>
                  <a:cubicBezTo>
                    <a:pt x="3580" y="287"/>
                    <a:pt x="4074" y="447"/>
                    <a:pt x="4504" y="692"/>
                  </a:cubicBezTo>
                  <a:cubicBezTo>
                    <a:pt x="4750" y="840"/>
                    <a:pt x="4939" y="988"/>
                    <a:pt x="5136" y="1185"/>
                  </a:cubicBezTo>
                  <a:cubicBezTo>
                    <a:pt x="5334" y="1391"/>
                    <a:pt x="5482" y="1571"/>
                    <a:pt x="5621" y="1818"/>
                  </a:cubicBezTo>
                  <a:cubicBezTo>
                    <a:pt x="5884" y="2278"/>
                    <a:pt x="6007" y="2788"/>
                    <a:pt x="5983" y="3322"/>
                  </a:cubicBezTo>
                  <a:cubicBezTo>
                    <a:pt x="5975" y="3388"/>
                    <a:pt x="5975" y="3462"/>
                    <a:pt x="5966" y="3527"/>
                  </a:cubicBezTo>
                  <a:cubicBezTo>
                    <a:pt x="5966" y="3527"/>
                    <a:pt x="5966" y="3536"/>
                    <a:pt x="5966" y="3536"/>
                  </a:cubicBezTo>
                  <a:cubicBezTo>
                    <a:pt x="5966" y="3536"/>
                    <a:pt x="5966" y="3544"/>
                    <a:pt x="5958" y="3544"/>
                  </a:cubicBezTo>
                  <a:cubicBezTo>
                    <a:pt x="5958" y="3560"/>
                    <a:pt x="5958" y="3577"/>
                    <a:pt x="5950" y="3593"/>
                  </a:cubicBezTo>
                  <a:cubicBezTo>
                    <a:pt x="5950" y="3626"/>
                    <a:pt x="5942" y="3659"/>
                    <a:pt x="5934" y="3700"/>
                  </a:cubicBezTo>
                  <a:cubicBezTo>
                    <a:pt x="5909" y="3831"/>
                    <a:pt x="5876" y="3955"/>
                    <a:pt x="5827" y="4086"/>
                  </a:cubicBezTo>
                  <a:cubicBezTo>
                    <a:pt x="5818" y="4111"/>
                    <a:pt x="5810" y="4144"/>
                    <a:pt x="5794" y="4177"/>
                  </a:cubicBezTo>
                  <a:cubicBezTo>
                    <a:pt x="5794" y="4185"/>
                    <a:pt x="5786" y="4201"/>
                    <a:pt x="5777" y="4218"/>
                  </a:cubicBezTo>
                  <a:cubicBezTo>
                    <a:pt x="5777" y="4218"/>
                    <a:pt x="5769" y="4242"/>
                    <a:pt x="5769" y="4242"/>
                  </a:cubicBezTo>
                  <a:cubicBezTo>
                    <a:pt x="5745" y="4300"/>
                    <a:pt x="5712" y="4366"/>
                    <a:pt x="5679" y="4423"/>
                  </a:cubicBezTo>
                  <a:cubicBezTo>
                    <a:pt x="5646" y="4481"/>
                    <a:pt x="5613" y="4538"/>
                    <a:pt x="5580" y="4587"/>
                  </a:cubicBezTo>
                  <a:lnTo>
                    <a:pt x="5531" y="4661"/>
                  </a:lnTo>
                  <a:cubicBezTo>
                    <a:pt x="5523" y="4670"/>
                    <a:pt x="5514" y="4686"/>
                    <a:pt x="5506" y="4694"/>
                  </a:cubicBezTo>
                  <a:cubicBezTo>
                    <a:pt x="5498" y="4702"/>
                    <a:pt x="5490" y="4711"/>
                    <a:pt x="5490" y="4719"/>
                  </a:cubicBezTo>
                  <a:cubicBezTo>
                    <a:pt x="5490" y="4719"/>
                    <a:pt x="5482" y="4719"/>
                    <a:pt x="5482" y="4727"/>
                  </a:cubicBezTo>
                  <a:cubicBezTo>
                    <a:pt x="5293" y="4949"/>
                    <a:pt x="5120" y="5105"/>
                    <a:pt x="4873" y="5245"/>
                  </a:cubicBezTo>
                  <a:cubicBezTo>
                    <a:pt x="4578" y="5401"/>
                    <a:pt x="4249" y="5500"/>
                    <a:pt x="3920" y="5557"/>
                  </a:cubicBezTo>
                  <a:cubicBezTo>
                    <a:pt x="3675" y="5606"/>
                    <a:pt x="3426" y="5632"/>
                    <a:pt x="3176" y="5632"/>
                  </a:cubicBezTo>
                  <a:cubicBezTo>
                    <a:pt x="3090" y="5632"/>
                    <a:pt x="3004" y="5629"/>
                    <a:pt x="2918" y="5623"/>
                  </a:cubicBezTo>
                  <a:cubicBezTo>
                    <a:pt x="2753" y="5615"/>
                    <a:pt x="2597" y="5590"/>
                    <a:pt x="2433" y="5549"/>
                  </a:cubicBezTo>
                  <a:cubicBezTo>
                    <a:pt x="2359" y="5532"/>
                    <a:pt x="2277" y="5516"/>
                    <a:pt x="2203" y="5491"/>
                  </a:cubicBezTo>
                  <a:cubicBezTo>
                    <a:pt x="2162" y="5475"/>
                    <a:pt x="2129" y="5467"/>
                    <a:pt x="2088" y="5450"/>
                  </a:cubicBezTo>
                  <a:cubicBezTo>
                    <a:pt x="2063" y="5442"/>
                    <a:pt x="2046" y="5434"/>
                    <a:pt x="2022" y="5426"/>
                  </a:cubicBezTo>
                  <a:lnTo>
                    <a:pt x="1981" y="5409"/>
                  </a:lnTo>
                  <a:cubicBezTo>
                    <a:pt x="1973" y="5405"/>
                    <a:pt x="1968" y="5403"/>
                    <a:pt x="1967" y="5403"/>
                  </a:cubicBezTo>
                  <a:lnTo>
                    <a:pt x="1967" y="5403"/>
                  </a:lnTo>
                  <a:cubicBezTo>
                    <a:pt x="1966" y="5403"/>
                    <a:pt x="1968" y="5405"/>
                    <a:pt x="1973" y="5409"/>
                  </a:cubicBezTo>
                  <a:cubicBezTo>
                    <a:pt x="699" y="4859"/>
                    <a:pt x="82" y="3404"/>
                    <a:pt x="551" y="2089"/>
                  </a:cubicBezTo>
                  <a:lnTo>
                    <a:pt x="551" y="2081"/>
                  </a:lnTo>
                  <a:cubicBezTo>
                    <a:pt x="723" y="1588"/>
                    <a:pt x="1077" y="1152"/>
                    <a:pt x="1496" y="832"/>
                  </a:cubicBezTo>
                  <a:cubicBezTo>
                    <a:pt x="1923" y="511"/>
                    <a:pt x="2449" y="314"/>
                    <a:pt x="2967" y="289"/>
                  </a:cubicBezTo>
                  <a:cubicBezTo>
                    <a:pt x="3003" y="288"/>
                    <a:pt x="3039" y="287"/>
                    <a:pt x="3075" y="287"/>
                  </a:cubicBezTo>
                  <a:close/>
                  <a:moveTo>
                    <a:pt x="3163" y="1"/>
                  </a:moveTo>
                  <a:cubicBezTo>
                    <a:pt x="2654" y="1"/>
                    <a:pt x="2147" y="146"/>
                    <a:pt x="1710" y="405"/>
                  </a:cubicBezTo>
                  <a:cubicBezTo>
                    <a:pt x="1208" y="700"/>
                    <a:pt x="789" y="1119"/>
                    <a:pt x="526" y="1637"/>
                  </a:cubicBezTo>
                  <a:cubicBezTo>
                    <a:pt x="395" y="1884"/>
                    <a:pt x="304" y="2163"/>
                    <a:pt x="255" y="2443"/>
                  </a:cubicBezTo>
                  <a:cubicBezTo>
                    <a:pt x="0" y="4037"/>
                    <a:pt x="649" y="5483"/>
                    <a:pt x="2342" y="5878"/>
                  </a:cubicBezTo>
                  <a:cubicBezTo>
                    <a:pt x="2609" y="5940"/>
                    <a:pt x="2885" y="5969"/>
                    <a:pt x="3160" y="5969"/>
                  </a:cubicBezTo>
                  <a:cubicBezTo>
                    <a:pt x="3249" y="5969"/>
                    <a:pt x="3339" y="5966"/>
                    <a:pt x="3427" y="5960"/>
                  </a:cubicBezTo>
                  <a:cubicBezTo>
                    <a:pt x="4134" y="5910"/>
                    <a:pt x="4882" y="5730"/>
                    <a:pt x="5424" y="5261"/>
                  </a:cubicBezTo>
                  <a:cubicBezTo>
                    <a:pt x="5860" y="4891"/>
                    <a:pt x="6139" y="4357"/>
                    <a:pt x="6254" y="3799"/>
                  </a:cubicBezTo>
                  <a:cubicBezTo>
                    <a:pt x="6377" y="3231"/>
                    <a:pt x="6336" y="2623"/>
                    <a:pt x="6114" y="2081"/>
                  </a:cubicBezTo>
                  <a:cubicBezTo>
                    <a:pt x="5892" y="1514"/>
                    <a:pt x="5514" y="1021"/>
                    <a:pt x="5030" y="651"/>
                  </a:cubicBezTo>
                  <a:cubicBezTo>
                    <a:pt x="4553" y="289"/>
                    <a:pt x="3986" y="59"/>
                    <a:pt x="3386" y="10"/>
                  </a:cubicBezTo>
                  <a:cubicBezTo>
                    <a:pt x="3312" y="4"/>
                    <a:pt x="3238" y="1"/>
                    <a:pt x="3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4;p39"/>
            <p:cNvSpPr txBox="1"/>
            <p:nvPr/>
          </p:nvSpPr>
          <p:spPr>
            <a:xfrm flipH="1">
              <a:off x="1459920" y="1950784"/>
              <a:ext cx="3717623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2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smtClean="0">
                  <a:solidFill>
                    <a:schemeClr val="dk2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Fira Sans"/>
                  <a:sym typeface="Fira Sans"/>
                </a:rPr>
                <a:t>신경학적 측면에서 세포의 생존을 늘리고 </a:t>
              </a:r>
              <a:r>
                <a:rPr lang="ko-KR" altLang="en-US" sz="2000" dirty="0" err="1" smtClean="0">
                  <a:solidFill>
                    <a:schemeClr val="dk2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Fira Sans"/>
                  <a:sym typeface="Fira Sans"/>
                </a:rPr>
                <a:t>휴우증을</a:t>
              </a:r>
              <a:r>
                <a:rPr lang="ko-KR" altLang="en-US" sz="2000" dirty="0" smtClean="0">
                  <a:solidFill>
                    <a:schemeClr val="dk2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Fira Sans"/>
                  <a:sym typeface="Fira Sans"/>
                </a:rPr>
                <a:t> 최소화 하는 시기</a:t>
              </a:r>
              <a:endParaRPr sz="2000" dirty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endParaRPr>
            </a:p>
          </p:txBody>
        </p:sp>
        <p:sp>
          <p:nvSpPr>
            <p:cNvPr id="15" name="Google Shape;1565;p39"/>
            <p:cNvSpPr txBox="1"/>
            <p:nvPr/>
          </p:nvSpPr>
          <p:spPr>
            <a:xfrm flipH="1">
              <a:off x="774709" y="2093591"/>
              <a:ext cx="6159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A</a:t>
              </a:r>
              <a:endParaRPr sz="2400" b="1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6604" y="3488885"/>
            <a:ext cx="4360095" cy="678914"/>
            <a:chOff x="719950" y="3488885"/>
            <a:chExt cx="4360095" cy="678914"/>
          </a:xfrm>
        </p:grpSpPr>
        <p:sp>
          <p:nvSpPr>
            <p:cNvPr id="13" name="Google Shape;1562;p39"/>
            <p:cNvSpPr/>
            <p:nvPr/>
          </p:nvSpPr>
          <p:spPr>
            <a:xfrm flipH="1">
              <a:off x="719950" y="3488885"/>
              <a:ext cx="725418" cy="678914"/>
            </a:xfrm>
            <a:custGeom>
              <a:avLst/>
              <a:gdLst/>
              <a:ahLst/>
              <a:cxnLst/>
              <a:rect l="l" t="t" r="r" b="b"/>
              <a:pathLst>
                <a:path w="6378" h="5969" extrusionOk="0">
                  <a:moveTo>
                    <a:pt x="3075" y="287"/>
                  </a:moveTo>
                  <a:cubicBezTo>
                    <a:pt x="3580" y="287"/>
                    <a:pt x="4074" y="447"/>
                    <a:pt x="4504" y="692"/>
                  </a:cubicBezTo>
                  <a:cubicBezTo>
                    <a:pt x="4750" y="840"/>
                    <a:pt x="4939" y="988"/>
                    <a:pt x="5136" y="1185"/>
                  </a:cubicBezTo>
                  <a:cubicBezTo>
                    <a:pt x="5334" y="1391"/>
                    <a:pt x="5482" y="1571"/>
                    <a:pt x="5621" y="1818"/>
                  </a:cubicBezTo>
                  <a:cubicBezTo>
                    <a:pt x="5884" y="2278"/>
                    <a:pt x="6007" y="2788"/>
                    <a:pt x="5983" y="3322"/>
                  </a:cubicBezTo>
                  <a:cubicBezTo>
                    <a:pt x="5975" y="3388"/>
                    <a:pt x="5975" y="3462"/>
                    <a:pt x="5966" y="3527"/>
                  </a:cubicBezTo>
                  <a:cubicBezTo>
                    <a:pt x="5966" y="3527"/>
                    <a:pt x="5966" y="3536"/>
                    <a:pt x="5966" y="3536"/>
                  </a:cubicBezTo>
                  <a:cubicBezTo>
                    <a:pt x="5966" y="3536"/>
                    <a:pt x="5966" y="3544"/>
                    <a:pt x="5958" y="3544"/>
                  </a:cubicBezTo>
                  <a:cubicBezTo>
                    <a:pt x="5958" y="3560"/>
                    <a:pt x="5958" y="3577"/>
                    <a:pt x="5950" y="3593"/>
                  </a:cubicBezTo>
                  <a:cubicBezTo>
                    <a:pt x="5950" y="3626"/>
                    <a:pt x="5942" y="3659"/>
                    <a:pt x="5934" y="3700"/>
                  </a:cubicBezTo>
                  <a:cubicBezTo>
                    <a:pt x="5909" y="3831"/>
                    <a:pt x="5876" y="3955"/>
                    <a:pt x="5827" y="4086"/>
                  </a:cubicBezTo>
                  <a:cubicBezTo>
                    <a:pt x="5818" y="4111"/>
                    <a:pt x="5810" y="4144"/>
                    <a:pt x="5794" y="4177"/>
                  </a:cubicBezTo>
                  <a:cubicBezTo>
                    <a:pt x="5794" y="4185"/>
                    <a:pt x="5786" y="4201"/>
                    <a:pt x="5777" y="4218"/>
                  </a:cubicBezTo>
                  <a:cubicBezTo>
                    <a:pt x="5777" y="4218"/>
                    <a:pt x="5769" y="4242"/>
                    <a:pt x="5769" y="4242"/>
                  </a:cubicBezTo>
                  <a:cubicBezTo>
                    <a:pt x="5745" y="4300"/>
                    <a:pt x="5712" y="4366"/>
                    <a:pt x="5679" y="4423"/>
                  </a:cubicBezTo>
                  <a:cubicBezTo>
                    <a:pt x="5646" y="4481"/>
                    <a:pt x="5613" y="4538"/>
                    <a:pt x="5580" y="4587"/>
                  </a:cubicBezTo>
                  <a:lnTo>
                    <a:pt x="5531" y="4661"/>
                  </a:lnTo>
                  <a:cubicBezTo>
                    <a:pt x="5523" y="4670"/>
                    <a:pt x="5514" y="4686"/>
                    <a:pt x="5506" y="4694"/>
                  </a:cubicBezTo>
                  <a:cubicBezTo>
                    <a:pt x="5498" y="4702"/>
                    <a:pt x="5490" y="4711"/>
                    <a:pt x="5490" y="4719"/>
                  </a:cubicBezTo>
                  <a:cubicBezTo>
                    <a:pt x="5490" y="4719"/>
                    <a:pt x="5482" y="4719"/>
                    <a:pt x="5482" y="4727"/>
                  </a:cubicBezTo>
                  <a:cubicBezTo>
                    <a:pt x="5293" y="4949"/>
                    <a:pt x="5120" y="5105"/>
                    <a:pt x="4873" y="5245"/>
                  </a:cubicBezTo>
                  <a:cubicBezTo>
                    <a:pt x="4578" y="5401"/>
                    <a:pt x="4249" y="5500"/>
                    <a:pt x="3920" y="5557"/>
                  </a:cubicBezTo>
                  <a:cubicBezTo>
                    <a:pt x="3675" y="5606"/>
                    <a:pt x="3426" y="5632"/>
                    <a:pt x="3176" y="5632"/>
                  </a:cubicBezTo>
                  <a:cubicBezTo>
                    <a:pt x="3090" y="5632"/>
                    <a:pt x="3004" y="5629"/>
                    <a:pt x="2918" y="5623"/>
                  </a:cubicBezTo>
                  <a:cubicBezTo>
                    <a:pt x="2753" y="5615"/>
                    <a:pt x="2597" y="5590"/>
                    <a:pt x="2433" y="5549"/>
                  </a:cubicBezTo>
                  <a:cubicBezTo>
                    <a:pt x="2359" y="5532"/>
                    <a:pt x="2277" y="5516"/>
                    <a:pt x="2203" y="5491"/>
                  </a:cubicBezTo>
                  <a:cubicBezTo>
                    <a:pt x="2162" y="5475"/>
                    <a:pt x="2129" y="5467"/>
                    <a:pt x="2088" y="5450"/>
                  </a:cubicBezTo>
                  <a:cubicBezTo>
                    <a:pt x="2063" y="5442"/>
                    <a:pt x="2046" y="5434"/>
                    <a:pt x="2022" y="5426"/>
                  </a:cubicBezTo>
                  <a:lnTo>
                    <a:pt x="1981" y="5409"/>
                  </a:lnTo>
                  <a:cubicBezTo>
                    <a:pt x="1973" y="5405"/>
                    <a:pt x="1968" y="5403"/>
                    <a:pt x="1967" y="5403"/>
                  </a:cubicBezTo>
                  <a:lnTo>
                    <a:pt x="1967" y="5403"/>
                  </a:lnTo>
                  <a:cubicBezTo>
                    <a:pt x="1966" y="5403"/>
                    <a:pt x="1968" y="5405"/>
                    <a:pt x="1973" y="5409"/>
                  </a:cubicBezTo>
                  <a:cubicBezTo>
                    <a:pt x="699" y="4859"/>
                    <a:pt x="82" y="3404"/>
                    <a:pt x="551" y="2089"/>
                  </a:cubicBezTo>
                  <a:lnTo>
                    <a:pt x="551" y="2081"/>
                  </a:lnTo>
                  <a:cubicBezTo>
                    <a:pt x="723" y="1588"/>
                    <a:pt x="1077" y="1152"/>
                    <a:pt x="1496" y="832"/>
                  </a:cubicBezTo>
                  <a:cubicBezTo>
                    <a:pt x="1923" y="511"/>
                    <a:pt x="2449" y="314"/>
                    <a:pt x="2967" y="289"/>
                  </a:cubicBezTo>
                  <a:cubicBezTo>
                    <a:pt x="3003" y="288"/>
                    <a:pt x="3039" y="287"/>
                    <a:pt x="3075" y="287"/>
                  </a:cubicBezTo>
                  <a:close/>
                  <a:moveTo>
                    <a:pt x="3163" y="1"/>
                  </a:moveTo>
                  <a:cubicBezTo>
                    <a:pt x="2654" y="1"/>
                    <a:pt x="2147" y="146"/>
                    <a:pt x="1710" y="405"/>
                  </a:cubicBezTo>
                  <a:cubicBezTo>
                    <a:pt x="1208" y="700"/>
                    <a:pt x="789" y="1119"/>
                    <a:pt x="526" y="1637"/>
                  </a:cubicBezTo>
                  <a:cubicBezTo>
                    <a:pt x="395" y="1884"/>
                    <a:pt x="304" y="2163"/>
                    <a:pt x="255" y="2443"/>
                  </a:cubicBezTo>
                  <a:cubicBezTo>
                    <a:pt x="0" y="4037"/>
                    <a:pt x="649" y="5483"/>
                    <a:pt x="2342" y="5878"/>
                  </a:cubicBezTo>
                  <a:cubicBezTo>
                    <a:pt x="2609" y="5940"/>
                    <a:pt x="2885" y="5969"/>
                    <a:pt x="3160" y="5969"/>
                  </a:cubicBezTo>
                  <a:cubicBezTo>
                    <a:pt x="3249" y="5969"/>
                    <a:pt x="3339" y="5966"/>
                    <a:pt x="3427" y="5960"/>
                  </a:cubicBezTo>
                  <a:cubicBezTo>
                    <a:pt x="4134" y="5910"/>
                    <a:pt x="4882" y="5730"/>
                    <a:pt x="5424" y="5261"/>
                  </a:cubicBezTo>
                  <a:cubicBezTo>
                    <a:pt x="5860" y="4891"/>
                    <a:pt x="6139" y="4357"/>
                    <a:pt x="6254" y="3799"/>
                  </a:cubicBezTo>
                  <a:cubicBezTo>
                    <a:pt x="6377" y="3231"/>
                    <a:pt x="6336" y="2623"/>
                    <a:pt x="6114" y="2081"/>
                  </a:cubicBezTo>
                  <a:cubicBezTo>
                    <a:pt x="5892" y="1514"/>
                    <a:pt x="5514" y="1021"/>
                    <a:pt x="5030" y="651"/>
                  </a:cubicBezTo>
                  <a:cubicBezTo>
                    <a:pt x="4553" y="289"/>
                    <a:pt x="3986" y="59"/>
                    <a:pt x="3386" y="10"/>
                  </a:cubicBezTo>
                  <a:cubicBezTo>
                    <a:pt x="3312" y="4"/>
                    <a:pt x="3238" y="1"/>
                    <a:pt x="3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67;p39"/>
            <p:cNvSpPr txBox="1"/>
            <p:nvPr/>
          </p:nvSpPr>
          <p:spPr>
            <a:xfrm flipH="1">
              <a:off x="1452994" y="3488885"/>
              <a:ext cx="3627051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2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smtClean="0">
                  <a:solidFill>
                    <a:schemeClr val="dk2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Fira Sans"/>
                  <a:sym typeface="Fira Sans"/>
                </a:rPr>
                <a:t>보호자에게는 적극적인 재활치료를 준비하는 시기</a:t>
              </a:r>
              <a:endParaRPr sz="2000" dirty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endParaRPr>
            </a:p>
          </p:txBody>
        </p:sp>
        <p:sp>
          <p:nvSpPr>
            <p:cNvPr id="17" name="Google Shape;1568;p39"/>
            <p:cNvSpPr txBox="1"/>
            <p:nvPr/>
          </p:nvSpPr>
          <p:spPr>
            <a:xfrm flipH="1">
              <a:off x="774709" y="3631692"/>
              <a:ext cx="6159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C</a:t>
              </a:r>
              <a:endParaRPr sz="2400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76604" y="2712954"/>
            <a:ext cx="4450667" cy="678914"/>
            <a:chOff x="719950" y="2712954"/>
            <a:chExt cx="4450667" cy="678914"/>
          </a:xfrm>
        </p:grpSpPr>
        <p:sp>
          <p:nvSpPr>
            <p:cNvPr id="12" name="Google Shape;1561;p39"/>
            <p:cNvSpPr/>
            <p:nvPr/>
          </p:nvSpPr>
          <p:spPr>
            <a:xfrm flipH="1">
              <a:off x="719950" y="2712954"/>
              <a:ext cx="725418" cy="678914"/>
            </a:xfrm>
            <a:custGeom>
              <a:avLst/>
              <a:gdLst/>
              <a:ahLst/>
              <a:cxnLst/>
              <a:rect l="l" t="t" r="r" b="b"/>
              <a:pathLst>
                <a:path w="6378" h="5969" extrusionOk="0">
                  <a:moveTo>
                    <a:pt x="3075" y="287"/>
                  </a:moveTo>
                  <a:cubicBezTo>
                    <a:pt x="3580" y="287"/>
                    <a:pt x="4074" y="447"/>
                    <a:pt x="4504" y="692"/>
                  </a:cubicBezTo>
                  <a:cubicBezTo>
                    <a:pt x="4750" y="840"/>
                    <a:pt x="4939" y="988"/>
                    <a:pt x="5136" y="1185"/>
                  </a:cubicBezTo>
                  <a:cubicBezTo>
                    <a:pt x="5334" y="1391"/>
                    <a:pt x="5482" y="1571"/>
                    <a:pt x="5621" y="1818"/>
                  </a:cubicBezTo>
                  <a:cubicBezTo>
                    <a:pt x="5884" y="2278"/>
                    <a:pt x="6007" y="2788"/>
                    <a:pt x="5983" y="3322"/>
                  </a:cubicBezTo>
                  <a:cubicBezTo>
                    <a:pt x="5975" y="3388"/>
                    <a:pt x="5975" y="3462"/>
                    <a:pt x="5966" y="3527"/>
                  </a:cubicBezTo>
                  <a:cubicBezTo>
                    <a:pt x="5966" y="3527"/>
                    <a:pt x="5966" y="3536"/>
                    <a:pt x="5966" y="3536"/>
                  </a:cubicBezTo>
                  <a:cubicBezTo>
                    <a:pt x="5966" y="3536"/>
                    <a:pt x="5966" y="3544"/>
                    <a:pt x="5958" y="3544"/>
                  </a:cubicBezTo>
                  <a:cubicBezTo>
                    <a:pt x="5958" y="3560"/>
                    <a:pt x="5958" y="3577"/>
                    <a:pt x="5950" y="3593"/>
                  </a:cubicBezTo>
                  <a:cubicBezTo>
                    <a:pt x="5950" y="3626"/>
                    <a:pt x="5942" y="3659"/>
                    <a:pt x="5934" y="3700"/>
                  </a:cubicBezTo>
                  <a:cubicBezTo>
                    <a:pt x="5909" y="3831"/>
                    <a:pt x="5876" y="3955"/>
                    <a:pt x="5827" y="4086"/>
                  </a:cubicBezTo>
                  <a:cubicBezTo>
                    <a:pt x="5818" y="4111"/>
                    <a:pt x="5810" y="4144"/>
                    <a:pt x="5794" y="4177"/>
                  </a:cubicBezTo>
                  <a:cubicBezTo>
                    <a:pt x="5794" y="4185"/>
                    <a:pt x="5786" y="4201"/>
                    <a:pt x="5777" y="4218"/>
                  </a:cubicBezTo>
                  <a:cubicBezTo>
                    <a:pt x="5777" y="4218"/>
                    <a:pt x="5769" y="4242"/>
                    <a:pt x="5769" y="4242"/>
                  </a:cubicBezTo>
                  <a:cubicBezTo>
                    <a:pt x="5745" y="4300"/>
                    <a:pt x="5712" y="4366"/>
                    <a:pt x="5679" y="4423"/>
                  </a:cubicBezTo>
                  <a:cubicBezTo>
                    <a:pt x="5646" y="4481"/>
                    <a:pt x="5613" y="4538"/>
                    <a:pt x="5580" y="4587"/>
                  </a:cubicBezTo>
                  <a:lnTo>
                    <a:pt x="5531" y="4661"/>
                  </a:lnTo>
                  <a:cubicBezTo>
                    <a:pt x="5523" y="4670"/>
                    <a:pt x="5514" y="4686"/>
                    <a:pt x="5506" y="4694"/>
                  </a:cubicBezTo>
                  <a:cubicBezTo>
                    <a:pt x="5498" y="4702"/>
                    <a:pt x="5490" y="4711"/>
                    <a:pt x="5490" y="4719"/>
                  </a:cubicBezTo>
                  <a:cubicBezTo>
                    <a:pt x="5490" y="4719"/>
                    <a:pt x="5482" y="4719"/>
                    <a:pt x="5482" y="4727"/>
                  </a:cubicBezTo>
                  <a:cubicBezTo>
                    <a:pt x="5293" y="4949"/>
                    <a:pt x="5120" y="5105"/>
                    <a:pt x="4873" y="5245"/>
                  </a:cubicBezTo>
                  <a:cubicBezTo>
                    <a:pt x="4578" y="5401"/>
                    <a:pt x="4249" y="5500"/>
                    <a:pt x="3920" y="5557"/>
                  </a:cubicBezTo>
                  <a:cubicBezTo>
                    <a:pt x="3675" y="5606"/>
                    <a:pt x="3426" y="5632"/>
                    <a:pt x="3176" y="5632"/>
                  </a:cubicBezTo>
                  <a:cubicBezTo>
                    <a:pt x="3090" y="5632"/>
                    <a:pt x="3004" y="5629"/>
                    <a:pt x="2918" y="5623"/>
                  </a:cubicBezTo>
                  <a:cubicBezTo>
                    <a:pt x="2753" y="5615"/>
                    <a:pt x="2597" y="5590"/>
                    <a:pt x="2433" y="5549"/>
                  </a:cubicBezTo>
                  <a:cubicBezTo>
                    <a:pt x="2359" y="5532"/>
                    <a:pt x="2277" y="5516"/>
                    <a:pt x="2203" y="5491"/>
                  </a:cubicBezTo>
                  <a:cubicBezTo>
                    <a:pt x="2162" y="5475"/>
                    <a:pt x="2129" y="5467"/>
                    <a:pt x="2088" y="5450"/>
                  </a:cubicBezTo>
                  <a:cubicBezTo>
                    <a:pt x="2063" y="5442"/>
                    <a:pt x="2046" y="5434"/>
                    <a:pt x="2022" y="5426"/>
                  </a:cubicBezTo>
                  <a:lnTo>
                    <a:pt x="1981" y="5409"/>
                  </a:lnTo>
                  <a:cubicBezTo>
                    <a:pt x="1973" y="5405"/>
                    <a:pt x="1968" y="5403"/>
                    <a:pt x="1967" y="5403"/>
                  </a:cubicBezTo>
                  <a:lnTo>
                    <a:pt x="1967" y="5403"/>
                  </a:lnTo>
                  <a:cubicBezTo>
                    <a:pt x="1966" y="5403"/>
                    <a:pt x="1968" y="5405"/>
                    <a:pt x="1973" y="5409"/>
                  </a:cubicBezTo>
                  <a:cubicBezTo>
                    <a:pt x="699" y="4859"/>
                    <a:pt x="82" y="3404"/>
                    <a:pt x="551" y="2089"/>
                  </a:cubicBezTo>
                  <a:lnTo>
                    <a:pt x="551" y="2081"/>
                  </a:lnTo>
                  <a:cubicBezTo>
                    <a:pt x="723" y="1588"/>
                    <a:pt x="1077" y="1152"/>
                    <a:pt x="1496" y="832"/>
                  </a:cubicBezTo>
                  <a:cubicBezTo>
                    <a:pt x="1923" y="511"/>
                    <a:pt x="2449" y="314"/>
                    <a:pt x="2967" y="289"/>
                  </a:cubicBezTo>
                  <a:cubicBezTo>
                    <a:pt x="3003" y="288"/>
                    <a:pt x="3039" y="287"/>
                    <a:pt x="3075" y="287"/>
                  </a:cubicBezTo>
                  <a:close/>
                  <a:moveTo>
                    <a:pt x="3163" y="1"/>
                  </a:moveTo>
                  <a:cubicBezTo>
                    <a:pt x="2654" y="1"/>
                    <a:pt x="2147" y="146"/>
                    <a:pt x="1710" y="405"/>
                  </a:cubicBezTo>
                  <a:cubicBezTo>
                    <a:pt x="1208" y="700"/>
                    <a:pt x="789" y="1119"/>
                    <a:pt x="526" y="1637"/>
                  </a:cubicBezTo>
                  <a:cubicBezTo>
                    <a:pt x="395" y="1884"/>
                    <a:pt x="304" y="2163"/>
                    <a:pt x="255" y="2443"/>
                  </a:cubicBezTo>
                  <a:cubicBezTo>
                    <a:pt x="0" y="4037"/>
                    <a:pt x="649" y="5483"/>
                    <a:pt x="2342" y="5878"/>
                  </a:cubicBezTo>
                  <a:cubicBezTo>
                    <a:pt x="2609" y="5940"/>
                    <a:pt x="2885" y="5969"/>
                    <a:pt x="3160" y="5969"/>
                  </a:cubicBezTo>
                  <a:cubicBezTo>
                    <a:pt x="3249" y="5969"/>
                    <a:pt x="3339" y="5966"/>
                    <a:pt x="3427" y="5960"/>
                  </a:cubicBezTo>
                  <a:cubicBezTo>
                    <a:pt x="4134" y="5910"/>
                    <a:pt x="4882" y="5730"/>
                    <a:pt x="5424" y="5261"/>
                  </a:cubicBezTo>
                  <a:cubicBezTo>
                    <a:pt x="5860" y="4891"/>
                    <a:pt x="6139" y="4357"/>
                    <a:pt x="6254" y="3799"/>
                  </a:cubicBezTo>
                  <a:cubicBezTo>
                    <a:pt x="6377" y="3231"/>
                    <a:pt x="6336" y="2623"/>
                    <a:pt x="6114" y="2081"/>
                  </a:cubicBezTo>
                  <a:cubicBezTo>
                    <a:pt x="5892" y="1514"/>
                    <a:pt x="5514" y="1021"/>
                    <a:pt x="5030" y="651"/>
                  </a:cubicBezTo>
                  <a:cubicBezTo>
                    <a:pt x="4553" y="289"/>
                    <a:pt x="3986" y="59"/>
                    <a:pt x="3386" y="10"/>
                  </a:cubicBezTo>
                  <a:cubicBezTo>
                    <a:pt x="3312" y="4"/>
                    <a:pt x="3238" y="1"/>
                    <a:pt x="3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70;p39"/>
            <p:cNvSpPr txBox="1"/>
            <p:nvPr/>
          </p:nvSpPr>
          <p:spPr>
            <a:xfrm flipH="1">
              <a:off x="1452995" y="2712954"/>
              <a:ext cx="3717622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2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smtClean="0">
                  <a:solidFill>
                    <a:schemeClr val="dk2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Fira Sans"/>
                  <a:sym typeface="Fira Sans"/>
                </a:rPr>
                <a:t>신경외과적으로 환자의 상태가 급변하는 시기</a:t>
              </a:r>
              <a:endParaRPr sz="2000" dirty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endParaRPr>
            </a:p>
          </p:txBody>
        </p:sp>
        <p:sp>
          <p:nvSpPr>
            <p:cNvPr id="19" name="Google Shape;1571;p39"/>
            <p:cNvSpPr txBox="1"/>
            <p:nvPr/>
          </p:nvSpPr>
          <p:spPr>
            <a:xfrm flipH="1">
              <a:off x="774709" y="2855761"/>
              <a:ext cx="6159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B</a:t>
              </a:r>
              <a:endParaRPr sz="2400" b="1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sp>
        <p:nvSpPr>
          <p:cNvPr id="20" name="Google Shape;1768;p45"/>
          <p:cNvSpPr txBox="1">
            <a:spLocks/>
          </p:cNvSpPr>
          <p:nvPr/>
        </p:nvSpPr>
        <p:spPr>
          <a:xfrm>
            <a:off x="1030423" y="1361745"/>
            <a:ext cx="1884703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lvl="0" algn="l"/>
            <a:r>
              <a:rPr lang="ko-KR" altLang="en-US" sz="3600" b="1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급성기</a:t>
            </a:r>
            <a:r>
              <a:rPr lang="ko-KR" altLang="en-US" sz="3600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란</a:t>
            </a:r>
            <a:r>
              <a:rPr lang="en-US" altLang="ko-KR" sz="3600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lang="ko-KR" altLang="en-US" sz="3600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Google Shape;1768;p45"/>
          <p:cNvSpPr txBox="1">
            <a:spLocks/>
          </p:cNvSpPr>
          <p:nvPr/>
        </p:nvSpPr>
        <p:spPr>
          <a:xfrm>
            <a:off x="5687290" y="1340962"/>
            <a:ext cx="3082636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lvl="0" algn="l"/>
            <a:r>
              <a:rPr lang="ko-KR" altLang="en-US" sz="3600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발병 </a:t>
            </a:r>
            <a:r>
              <a:rPr lang="en-US" altLang="ko-KR" sz="3600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3600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 </a:t>
            </a:r>
            <a:r>
              <a:rPr lang="en-US" altLang="ko-KR" sz="3600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~ 6</a:t>
            </a:r>
            <a:r>
              <a:rPr lang="ko-KR" altLang="en-US" sz="3600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개월</a:t>
            </a:r>
            <a:endParaRPr lang="ko-KR" altLang="en-US" sz="3600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5" name="Google Shape;1564;p39"/>
          <p:cNvSpPr txBox="1"/>
          <p:nvPr/>
        </p:nvSpPr>
        <p:spPr>
          <a:xfrm flipH="1">
            <a:off x="6177388" y="2570161"/>
            <a:ext cx="2227819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25" anchor="ctr" anchorCtr="0">
            <a:noAutofit/>
          </a:bodyPr>
          <a:lstStyle/>
          <a:p>
            <a:pPr lvl="0"/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뇌기능의 </a:t>
            </a:r>
            <a:r>
              <a:rPr lang="ko-KR" altLang="en-US" sz="2000" dirty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재생 현상은 첫 </a:t>
            </a:r>
            <a:r>
              <a:rPr lang="en-US" altLang="ko-KR" sz="2000" dirty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6</a:t>
            </a:r>
            <a:r>
              <a:rPr lang="ko-KR" altLang="en-US" sz="2000" dirty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개월에 가장 많이 일어나기 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때문에</a:t>
            </a:r>
            <a:endParaRPr lang="en-US" altLang="ko-KR" sz="2000" dirty="0" smtClean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  <a:p>
            <a:pPr lvl="0"/>
            <a:r>
              <a:rPr lang="ko-KR" altLang="en-US" sz="2000" dirty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 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이 </a:t>
            </a:r>
            <a:r>
              <a:rPr lang="ko-KR" altLang="en-US" sz="2000" dirty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시기에 재활치료를 잘 받는 것이 중요</a:t>
            </a:r>
            <a:endParaRPr sz="2000" dirty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4721042" y="2345215"/>
            <a:ext cx="789709" cy="979783"/>
          </a:xfrm>
          <a:prstGeom prst="rightArrow">
            <a:avLst/>
          </a:prstGeom>
          <a:ln w="28575"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 의도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8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9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1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97" y="1382463"/>
            <a:ext cx="2944400" cy="23971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46" y="1862611"/>
            <a:ext cx="3159792" cy="227350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7" name="Google Shape;1768;p45"/>
          <p:cNvSpPr txBox="1">
            <a:spLocks/>
          </p:cNvSpPr>
          <p:nvPr/>
        </p:nvSpPr>
        <p:spPr>
          <a:xfrm>
            <a:off x="5515838" y="1340962"/>
            <a:ext cx="3082636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lvl="0" algn="l"/>
            <a:r>
              <a:rPr lang="ko-KR" altLang="en-US" sz="3600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부족한 재활 시설</a:t>
            </a:r>
            <a:endParaRPr lang="ko-KR" altLang="en-US" sz="3600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Google Shape;1564;p39"/>
          <p:cNvSpPr txBox="1"/>
          <p:nvPr/>
        </p:nvSpPr>
        <p:spPr>
          <a:xfrm flipH="1">
            <a:off x="5935797" y="2470145"/>
            <a:ext cx="244659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25" anchor="ctr" anchorCtr="0">
            <a:noAutofit/>
          </a:bodyPr>
          <a:lstStyle/>
          <a:p>
            <a:pPr lvl="0"/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 서울 내 주요 대학병원 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13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곳 정도만 시설을 운용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, </a:t>
            </a:r>
          </a:p>
          <a:p>
            <a:pPr lvl="0"/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 요양병원까지 해도 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40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곳이 안됨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.</a:t>
            </a:r>
            <a:endParaRPr sz="2000" dirty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 의도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8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9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1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sp>
        <p:nvSpPr>
          <p:cNvPr id="27" name="Google Shape;1768;p45"/>
          <p:cNvSpPr txBox="1">
            <a:spLocks/>
          </p:cNvSpPr>
          <p:nvPr/>
        </p:nvSpPr>
        <p:spPr>
          <a:xfrm>
            <a:off x="4935787" y="1340962"/>
            <a:ext cx="3849836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lvl="0"/>
            <a:r>
              <a:rPr lang="ko-KR" altLang="en-US" sz="2800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상호작용 기능을 강화</a:t>
            </a:r>
            <a:endParaRPr lang="en-US" altLang="ko-KR" sz="2800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Google Shape;1564;p39"/>
          <p:cNvSpPr txBox="1"/>
          <p:nvPr/>
        </p:nvSpPr>
        <p:spPr>
          <a:xfrm flipH="1">
            <a:off x="5441996" y="2567484"/>
            <a:ext cx="3038828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25" anchor="ctr" anchorCtr="0">
            <a:noAutofit/>
          </a:bodyPr>
          <a:lstStyle/>
          <a:p>
            <a:pPr marL="342900" lvl="0" indent="-342900">
              <a:buFontTx/>
              <a:buChar char="-"/>
            </a:pP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상호작용 보드를 통해서 화상 재활 효율을 증대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/>
            </a:r>
            <a:b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</a:br>
            <a:r>
              <a:rPr lang="en-US" altLang="ko-KR" sz="1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 </a:t>
            </a:r>
            <a:endParaRPr lang="en-US" altLang="ko-KR" sz="2000" dirty="0" smtClean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  <a:p>
            <a:pPr marL="342900" lvl="0" indent="-342900">
              <a:buFontTx/>
              <a:buChar char="-"/>
            </a:pP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혼자서도 수행 가능한 재활 연습 제공</a:t>
            </a:r>
            <a:endParaRPr sz="2000" dirty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78" y="1340962"/>
            <a:ext cx="3103277" cy="1413146"/>
          </a:xfrm>
          <a:prstGeom prst="rect">
            <a:avLst/>
          </a:prstGeom>
        </p:spPr>
      </p:pic>
      <p:sp>
        <p:nvSpPr>
          <p:cNvPr id="12" name="Google Shape;1564;p39"/>
          <p:cNvSpPr txBox="1"/>
          <p:nvPr/>
        </p:nvSpPr>
        <p:spPr>
          <a:xfrm flipH="1">
            <a:off x="254903" y="2969276"/>
            <a:ext cx="3272625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25" anchor="ctr" anchorCtr="0">
            <a:noAutofit/>
          </a:bodyPr>
          <a:lstStyle/>
          <a:p>
            <a:pPr lvl="0"/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기존 서비스의 한계</a:t>
            </a:r>
            <a:endParaRPr lang="en-US" altLang="ko-KR" sz="2000" dirty="0" smtClean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  <a:p>
            <a:pPr marL="342900" lvl="0" indent="-342900">
              <a:buFont typeface="Symbol" panose="05050102010706020507" pitchFamily="18" charset="2"/>
              <a:buChar char="Þ"/>
            </a:pP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단순히 줌을 기반으로</a:t>
            </a:r>
            <a:endParaRPr lang="en-US" altLang="ko-KR" sz="2000" dirty="0" smtClean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  <a:p>
            <a:pPr lvl="0"/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     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화상 서비스만을 제공</a:t>
            </a:r>
            <a:endParaRPr lang="en-US" sz="2000" dirty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3931332" y="2169262"/>
            <a:ext cx="789709" cy="979783"/>
          </a:xfrm>
          <a:prstGeom prst="rightArrow">
            <a:avLst/>
          </a:prstGeom>
          <a:ln w="28575"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altLang="ko-KR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Target </a:t>
            </a:r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고객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8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9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2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73241" y="1566214"/>
            <a:ext cx="2336883" cy="1414897"/>
            <a:chOff x="1826408" y="2584523"/>
            <a:chExt cx="2336883" cy="14148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75" b="94981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6408" y="2708113"/>
              <a:ext cx="847576" cy="1291307"/>
            </a:xfrm>
            <a:prstGeom prst="rect">
              <a:avLst/>
            </a:prstGeom>
          </p:spPr>
        </p:pic>
        <p:pic>
          <p:nvPicPr>
            <p:cNvPr id="4098" name="Picture 2" descr="행복한 노인. 은퇴 연령의 사람들의 개념적 이미지입니다. 카툰 플랫 벡터 일러스트 레이 션. 배경에 고립 된 개체입니다. 로열티 무료  사진, 그림, 이미지 그리고 스톡포토그래피. Image 55934025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9" b="94889" l="44828" r="894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557" y="2584523"/>
              <a:ext cx="1367734" cy="1414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행복한 노인. 은퇴 연령의 사람들의 개념적 이미지입니다. 카툰 플랫 벡터 일러스트 레이 션. 배경에 고립 된 개체입니다. 로열티 무료  사진, 그림, 이미지 그리고 스톡포토그래피. Image 55934025.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33" b="94889" l="5287" r="45517">
                          <a14:foregroundMark x1="21609" y1="30889" x2="27586" y2="53556"/>
                          <a14:foregroundMark x1="28276" y1="52444" x2="36552" y2="32222"/>
                          <a14:foregroundMark x1="36552" y1="32222" x2="21379" y2="31111"/>
                          <a14:foregroundMark x1="25057" y1="35556" x2="26897" y2="41111"/>
                          <a14:foregroundMark x1="44138" y1="61333" x2="44138" y2="61333"/>
                          <a14:foregroundMark x1="41609" y1="68444" x2="41609" y2="68444"/>
                          <a14:backgroundMark x1="17011" y1="46000" x2="17011" y2="46000"/>
                          <a14:backgroundMark x1="38851" y1="46000" x2="38851" y2="4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2410" y="2584523"/>
              <a:ext cx="1367734" cy="1414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1564;p39"/>
          <p:cNvSpPr txBox="1"/>
          <p:nvPr/>
        </p:nvSpPr>
        <p:spPr>
          <a:xfrm flipH="1">
            <a:off x="491350" y="3160119"/>
            <a:ext cx="373664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25" anchor="ctr" anchorCtr="0">
            <a:noAutofit/>
          </a:bodyPr>
          <a:lstStyle/>
          <a:p>
            <a:pPr marL="342900" lvl="0" indent="-342900">
              <a:buFontTx/>
              <a:buChar char="-"/>
            </a:pP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사고로 인한 외상 </a:t>
            </a:r>
            <a:r>
              <a:rPr lang="ko-KR" altLang="en-US" sz="2000" dirty="0" err="1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휴우증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 환자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/>
            </a:r>
            <a:b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</a:br>
            <a:r>
              <a:rPr lang="en-US" altLang="ko-KR" sz="1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 </a:t>
            </a:r>
            <a:endParaRPr lang="en-US" altLang="ko-KR" sz="2000" dirty="0" smtClean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  <a:p>
            <a:pPr marL="342900" lvl="0" indent="-342900">
              <a:buFontTx/>
              <a:buChar char="-"/>
            </a:pP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노인성 질환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(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뇌졸중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/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치매</a:t>
            </a:r>
            <a:r>
              <a:rPr lang="en-US" altLang="ko-KR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) </a:t>
            </a:r>
            <a:r>
              <a:rPr lang="ko-KR" altLang="en-US" sz="2000" dirty="0" smtClean="0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Fira Sans"/>
                <a:sym typeface="Fira Sans"/>
              </a:rPr>
              <a:t>대상자</a:t>
            </a:r>
            <a:endParaRPr sz="2000" dirty="0">
              <a:solidFill>
                <a:schemeClr val="dk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Fira Sans"/>
              <a:sym typeface="Fira Sans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315636" y="2026591"/>
            <a:ext cx="789709" cy="617732"/>
          </a:xfrm>
          <a:prstGeom prst="rightArrow">
            <a:avLst/>
          </a:prstGeom>
          <a:ln w="28575"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oogle Shape;1653;p42"/>
          <p:cNvGrpSpPr/>
          <p:nvPr/>
        </p:nvGrpSpPr>
        <p:grpSpPr>
          <a:xfrm>
            <a:off x="6209537" y="2772426"/>
            <a:ext cx="3655700" cy="3526892"/>
            <a:chOff x="4902750" y="988775"/>
            <a:chExt cx="2338600" cy="2256200"/>
          </a:xfrm>
        </p:grpSpPr>
        <p:sp>
          <p:nvSpPr>
            <p:cNvPr id="19" name="Google Shape;1654;p42"/>
            <p:cNvSpPr/>
            <p:nvPr/>
          </p:nvSpPr>
          <p:spPr>
            <a:xfrm>
              <a:off x="6566050" y="1520200"/>
              <a:ext cx="144450" cy="283375"/>
            </a:xfrm>
            <a:custGeom>
              <a:avLst/>
              <a:gdLst/>
              <a:ahLst/>
              <a:cxnLst/>
              <a:rect l="l" t="t" r="r" b="b"/>
              <a:pathLst>
                <a:path w="5778" h="11335" extrusionOk="0">
                  <a:moveTo>
                    <a:pt x="234" y="0"/>
                  </a:moveTo>
                  <a:cubicBezTo>
                    <a:pt x="191" y="0"/>
                    <a:pt x="149" y="1"/>
                    <a:pt x="107" y="2"/>
                  </a:cubicBezTo>
                  <a:cubicBezTo>
                    <a:pt x="90" y="183"/>
                    <a:pt x="49" y="380"/>
                    <a:pt x="0" y="569"/>
                  </a:cubicBezTo>
                  <a:cubicBezTo>
                    <a:pt x="1151" y="1712"/>
                    <a:pt x="2227" y="3092"/>
                    <a:pt x="2244" y="4317"/>
                  </a:cubicBezTo>
                  <a:cubicBezTo>
                    <a:pt x="2252" y="5064"/>
                    <a:pt x="1545" y="8039"/>
                    <a:pt x="699" y="11335"/>
                  </a:cubicBezTo>
                  <a:cubicBezTo>
                    <a:pt x="2071" y="10957"/>
                    <a:pt x="3328" y="10151"/>
                    <a:pt x="4191" y="9009"/>
                  </a:cubicBezTo>
                  <a:cubicBezTo>
                    <a:pt x="5432" y="7365"/>
                    <a:pt x="5777" y="5048"/>
                    <a:pt x="4947" y="3150"/>
                  </a:cubicBezTo>
                  <a:lnTo>
                    <a:pt x="4947" y="3141"/>
                  </a:lnTo>
                  <a:cubicBezTo>
                    <a:pt x="4151" y="1315"/>
                    <a:pt x="2219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55;p42"/>
            <p:cNvSpPr/>
            <p:nvPr/>
          </p:nvSpPr>
          <p:spPr>
            <a:xfrm>
              <a:off x="6477700" y="1477100"/>
              <a:ext cx="144650" cy="588425"/>
            </a:xfrm>
            <a:custGeom>
              <a:avLst/>
              <a:gdLst/>
              <a:ahLst/>
              <a:cxnLst/>
              <a:rect l="l" t="t" r="r" b="b"/>
              <a:pathLst>
                <a:path w="5786" h="23537" extrusionOk="0">
                  <a:moveTo>
                    <a:pt x="773" y="0"/>
                  </a:moveTo>
                  <a:cubicBezTo>
                    <a:pt x="477" y="280"/>
                    <a:pt x="222" y="592"/>
                    <a:pt x="0" y="937"/>
                  </a:cubicBezTo>
                  <a:cubicBezTo>
                    <a:pt x="0" y="937"/>
                    <a:pt x="1677" y="2277"/>
                    <a:pt x="2934" y="3764"/>
                  </a:cubicBezTo>
                  <a:cubicBezTo>
                    <a:pt x="3740" y="4726"/>
                    <a:pt x="4372" y="5761"/>
                    <a:pt x="4274" y="6534"/>
                  </a:cubicBezTo>
                  <a:cubicBezTo>
                    <a:pt x="4167" y="7364"/>
                    <a:pt x="3493" y="10223"/>
                    <a:pt x="2712" y="13313"/>
                  </a:cubicBezTo>
                  <a:cubicBezTo>
                    <a:pt x="2523" y="14086"/>
                    <a:pt x="2326" y="14883"/>
                    <a:pt x="2129" y="15655"/>
                  </a:cubicBezTo>
                  <a:cubicBezTo>
                    <a:pt x="1915" y="16485"/>
                    <a:pt x="1718" y="17283"/>
                    <a:pt x="1512" y="18047"/>
                  </a:cubicBezTo>
                  <a:lnTo>
                    <a:pt x="1512" y="18063"/>
                  </a:lnTo>
                  <a:cubicBezTo>
                    <a:pt x="855" y="20668"/>
                    <a:pt x="329" y="22665"/>
                    <a:pt x="329" y="22665"/>
                  </a:cubicBezTo>
                  <a:lnTo>
                    <a:pt x="1430" y="23536"/>
                  </a:lnTo>
                  <a:cubicBezTo>
                    <a:pt x="1430" y="23536"/>
                    <a:pt x="1570" y="23010"/>
                    <a:pt x="1825" y="22131"/>
                  </a:cubicBezTo>
                  <a:lnTo>
                    <a:pt x="1825" y="22123"/>
                  </a:lnTo>
                  <a:cubicBezTo>
                    <a:pt x="2227" y="20660"/>
                    <a:pt x="2885" y="18219"/>
                    <a:pt x="3559" y="15672"/>
                  </a:cubicBezTo>
                  <a:cubicBezTo>
                    <a:pt x="3789" y="14809"/>
                    <a:pt x="4011" y="13921"/>
                    <a:pt x="4233" y="13059"/>
                  </a:cubicBezTo>
                  <a:cubicBezTo>
                    <a:pt x="5079" y="9763"/>
                    <a:pt x="5786" y="6788"/>
                    <a:pt x="5778" y="6041"/>
                  </a:cubicBezTo>
                  <a:cubicBezTo>
                    <a:pt x="5761" y="4808"/>
                    <a:pt x="4685" y="3436"/>
                    <a:pt x="3534" y="2293"/>
                  </a:cubicBezTo>
                  <a:cubicBezTo>
                    <a:pt x="2211" y="978"/>
                    <a:pt x="773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6;p42"/>
            <p:cNvSpPr/>
            <p:nvPr/>
          </p:nvSpPr>
          <p:spPr>
            <a:xfrm>
              <a:off x="6455925" y="1571400"/>
              <a:ext cx="131100" cy="238750"/>
            </a:xfrm>
            <a:custGeom>
              <a:avLst/>
              <a:gdLst/>
              <a:ahLst/>
              <a:cxnLst/>
              <a:rect l="l" t="t" r="r" b="b"/>
              <a:pathLst>
                <a:path w="5244" h="9550" extrusionOk="0">
                  <a:moveTo>
                    <a:pt x="3805" y="0"/>
                  </a:moveTo>
                  <a:cubicBezTo>
                    <a:pt x="3616" y="313"/>
                    <a:pt x="3386" y="609"/>
                    <a:pt x="3123" y="880"/>
                  </a:cubicBezTo>
                  <a:cubicBezTo>
                    <a:pt x="2310" y="1710"/>
                    <a:pt x="1159" y="2227"/>
                    <a:pt x="0" y="2260"/>
                  </a:cubicBezTo>
                  <a:lnTo>
                    <a:pt x="0" y="2269"/>
                  </a:lnTo>
                  <a:lnTo>
                    <a:pt x="460" y="8703"/>
                  </a:lnTo>
                  <a:lnTo>
                    <a:pt x="477" y="8703"/>
                  </a:lnTo>
                  <a:cubicBezTo>
                    <a:pt x="1233" y="9319"/>
                    <a:pt x="2244" y="9541"/>
                    <a:pt x="3213" y="9550"/>
                  </a:cubicBezTo>
                  <a:cubicBezTo>
                    <a:pt x="3337" y="9550"/>
                    <a:pt x="3460" y="9550"/>
                    <a:pt x="3583" y="9541"/>
                  </a:cubicBezTo>
                  <a:cubicBezTo>
                    <a:pt x="4356" y="6451"/>
                    <a:pt x="5038" y="3592"/>
                    <a:pt x="5145" y="2762"/>
                  </a:cubicBezTo>
                  <a:cubicBezTo>
                    <a:pt x="5243" y="1989"/>
                    <a:pt x="4611" y="954"/>
                    <a:pt x="38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57;p42"/>
            <p:cNvSpPr/>
            <p:nvPr/>
          </p:nvSpPr>
          <p:spPr>
            <a:xfrm>
              <a:off x="5944350" y="1222975"/>
              <a:ext cx="626650" cy="570325"/>
            </a:xfrm>
            <a:custGeom>
              <a:avLst/>
              <a:gdLst/>
              <a:ahLst/>
              <a:cxnLst/>
              <a:rect l="l" t="t" r="r" b="b"/>
              <a:pathLst>
                <a:path w="25066" h="22813" extrusionOk="0">
                  <a:moveTo>
                    <a:pt x="1077" y="0"/>
                  </a:moveTo>
                  <a:lnTo>
                    <a:pt x="1020" y="99"/>
                  </a:lnTo>
                  <a:cubicBezTo>
                    <a:pt x="363" y="1479"/>
                    <a:pt x="1" y="3024"/>
                    <a:pt x="1" y="4643"/>
                  </a:cubicBezTo>
                  <a:lnTo>
                    <a:pt x="1" y="12179"/>
                  </a:lnTo>
                  <a:cubicBezTo>
                    <a:pt x="1" y="13124"/>
                    <a:pt x="124" y="14044"/>
                    <a:pt x="363" y="14915"/>
                  </a:cubicBezTo>
                  <a:cubicBezTo>
                    <a:pt x="617" y="15902"/>
                    <a:pt x="1020" y="16838"/>
                    <a:pt x="1538" y="17685"/>
                  </a:cubicBezTo>
                  <a:cubicBezTo>
                    <a:pt x="3066" y="20175"/>
                    <a:pt x="5573" y="21999"/>
                    <a:pt x="8506" y="22591"/>
                  </a:cubicBezTo>
                  <a:cubicBezTo>
                    <a:pt x="9197" y="22739"/>
                    <a:pt x="9895" y="22813"/>
                    <a:pt x="10618" y="22813"/>
                  </a:cubicBezTo>
                  <a:cubicBezTo>
                    <a:pt x="12837" y="22813"/>
                    <a:pt x="14892" y="22122"/>
                    <a:pt x="16601" y="20955"/>
                  </a:cubicBezTo>
                  <a:cubicBezTo>
                    <a:pt x="18302" y="19789"/>
                    <a:pt x="19666" y="18137"/>
                    <a:pt x="20463" y="16206"/>
                  </a:cubicBezTo>
                  <a:lnTo>
                    <a:pt x="20463" y="16197"/>
                  </a:lnTo>
                  <a:cubicBezTo>
                    <a:pt x="21622" y="16164"/>
                    <a:pt x="22773" y="15647"/>
                    <a:pt x="23586" y="14817"/>
                  </a:cubicBezTo>
                  <a:cubicBezTo>
                    <a:pt x="23841" y="14546"/>
                    <a:pt x="24071" y="14250"/>
                    <a:pt x="24268" y="13937"/>
                  </a:cubicBezTo>
                  <a:cubicBezTo>
                    <a:pt x="23011" y="12442"/>
                    <a:pt x="21334" y="11111"/>
                    <a:pt x="21334" y="11111"/>
                  </a:cubicBezTo>
                  <a:cubicBezTo>
                    <a:pt x="21556" y="10765"/>
                    <a:pt x="21811" y="10445"/>
                    <a:pt x="22107" y="10165"/>
                  </a:cubicBezTo>
                  <a:cubicBezTo>
                    <a:pt x="22107" y="10165"/>
                    <a:pt x="23545" y="11143"/>
                    <a:pt x="24868" y="12458"/>
                  </a:cubicBezTo>
                  <a:cubicBezTo>
                    <a:pt x="24917" y="12261"/>
                    <a:pt x="24958" y="12072"/>
                    <a:pt x="24975" y="11891"/>
                  </a:cubicBezTo>
                  <a:cubicBezTo>
                    <a:pt x="25049" y="11415"/>
                    <a:pt x="25065" y="10930"/>
                    <a:pt x="25016" y="10461"/>
                  </a:cubicBezTo>
                  <a:cubicBezTo>
                    <a:pt x="24926" y="9549"/>
                    <a:pt x="24622" y="8662"/>
                    <a:pt x="24054" y="7955"/>
                  </a:cubicBezTo>
                  <a:cubicBezTo>
                    <a:pt x="23487" y="7240"/>
                    <a:pt x="22649" y="6739"/>
                    <a:pt x="21745" y="6656"/>
                  </a:cubicBezTo>
                  <a:cubicBezTo>
                    <a:pt x="21683" y="6652"/>
                    <a:pt x="21620" y="6650"/>
                    <a:pt x="21558" y="6650"/>
                  </a:cubicBezTo>
                  <a:cubicBezTo>
                    <a:pt x="20706" y="6650"/>
                    <a:pt x="19854" y="7062"/>
                    <a:pt x="19395" y="7774"/>
                  </a:cubicBezTo>
                  <a:cubicBezTo>
                    <a:pt x="19395" y="7774"/>
                    <a:pt x="17275" y="3641"/>
                    <a:pt x="18171" y="510"/>
                  </a:cubicBezTo>
                  <a:lnTo>
                    <a:pt x="18171" y="510"/>
                  </a:lnTo>
                  <a:cubicBezTo>
                    <a:pt x="18170" y="510"/>
                    <a:pt x="14283" y="2660"/>
                    <a:pt x="11035" y="2660"/>
                  </a:cubicBezTo>
                  <a:cubicBezTo>
                    <a:pt x="10187" y="2660"/>
                    <a:pt x="9384" y="2514"/>
                    <a:pt x="8704" y="2145"/>
                  </a:cubicBezTo>
                  <a:cubicBezTo>
                    <a:pt x="7685" y="1594"/>
                    <a:pt x="7200" y="920"/>
                    <a:pt x="7027" y="271"/>
                  </a:cubicBezTo>
                  <a:lnTo>
                    <a:pt x="6945" y="288"/>
                  </a:lnTo>
                  <a:cubicBezTo>
                    <a:pt x="6945" y="288"/>
                    <a:pt x="5704" y="641"/>
                    <a:pt x="4171" y="641"/>
                  </a:cubicBezTo>
                  <a:cubicBezTo>
                    <a:pt x="3176" y="641"/>
                    <a:pt x="2058" y="492"/>
                    <a:pt x="1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58;p42"/>
            <p:cNvSpPr/>
            <p:nvPr/>
          </p:nvSpPr>
          <p:spPr>
            <a:xfrm>
              <a:off x="5893675" y="994000"/>
              <a:ext cx="715850" cy="427850"/>
            </a:xfrm>
            <a:custGeom>
              <a:avLst/>
              <a:gdLst/>
              <a:ahLst/>
              <a:cxnLst/>
              <a:rect l="l" t="t" r="r" b="b"/>
              <a:pathLst>
                <a:path w="28634" h="17114" extrusionOk="0">
                  <a:moveTo>
                    <a:pt x="14716" y="0"/>
                  </a:moveTo>
                  <a:cubicBezTo>
                    <a:pt x="12205" y="0"/>
                    <a:pt x="10295" y="481"/>
                    <a:pt x="10295" y="481"/>
                  </a:cubicBezTo>
                  <a:cubicBezTo>
                    <a:pt x="10295" y="481"/>
                    <a:pt x="9166" y="317"/>
                    <a:pt x="7674" y="317"/>
                  </a:cubicBezTo>
                  <a:cubicBezTo>
                    <a:pt x="4604" y="317"/>
                    <a:pt x="1" y="1013"/>
                    <a:pt x="565" y="5272"/>
                  </a:cubicBezTo>
                  <a:cubicBezTo>
                    <a:pt x="845" y="7368"/>
                    <a:pt x="1864" y="8534"/>
                    <a:pt x="3104" y="9159"/>
                  </a:cubicBezTo>
                  <a:cubicBezTo>
                    <a:pt x="4085" y="9651"/>
                    <a:pt x="5203" y="9800"/>
                    <a:pt x="6198" y="9800"/>
                  </a:cubicBezTo>
                  <a:cubicBezTo>
                    <a:pt x="7731" y="9800"/>
                    <a:pt x="8972" y="9447"/>
                    <a:pt x="8972" y="9447"/>
                  </a:cubicBezTo>
                  <a:lnTo>
                    <a:pt x="9054" y="9430"/>
                  </a:lnTo>
                  <a:cubicBezTo>
                    <a:pt x="9227" y="10079"/>
                    <a:pt x="9712" y="10753"/>
                    <a:pt x="10731" y="11304"/>
                  </a:cubicBezTo>
                  <a:cubicBezTo>
                    <a:pt x="11411" y="11673"/>
                    <a:pt x="12214" y="11819"/>
                    <a:pt x="13062" y="11819"/>
                  </a:cubicBezTo>
                  <a:cubicBezTo>
                    <a:pt x="16310" y="11819"/>
                    <a:pt x="20197" y="9669"/>
                    <a:pt x="20198" y="9669"/>
                  </a:cubicBezTo>
                  <a:lnTo>
                    <a:pt x="20198" y="9669"/>
                  </a:lnTo>
                  <a:cubicBezTo>
                    <a:pt x="19302" y="12800"/>
                    <a:pt x="21422" y="16933"/>
                    <a:pt x="21422" y="16933"/>
                  </a:cubicBezTo>
                  <a:cubicBezTo>
                    <a:pt x="21882" y="16228"/>
                    <a:pt x="22735" y="15809"/>
                    <a:pt x="23587" y="15809"/>
                  </a:cubicBezTo>
                  <a:cubicBezTo>
                    <a:pt x="23649" y="15809"/>
                    <a:pt x="23711" y="15811"/>
                    <a:pt x="23772" y="15815"/>
                  </a:cubicBezTo>
                  <a:cubicBezTo>
                    <a:pt x="24676" y="15898"/>
                    <a:pt x="25514" y="16407"/>
                    <a:pt x="26081" y="17114"/>
                  </a:cubicBezTo>
                  <a:cubicBezTo>
                    <a:pt x="28633" y="2316"/>
                    <a:pt x="20228" y="0"/>
                    <a:pt x="14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9;p42"/>
            <p:cNvSpPr/>
            <p:nvPr/>
          </p:nvSpPr>
          <p:spPr>
            <a:xfrm>
              <a:off x="6524750" y="2074750"/>
              <a:ext cx="7825" cy="27750"/>
            </a:xfrm>
            <a:custGeom>
              <a:avLst/>
              <a:gdLst/>
              <a:ahLst/>
              <a:cxnLst/>
              <a:rect l="l" t="t" r="r" b="b"/>
              <a:pathLst>
                <a:path w="313" h="111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362"/>
                    <a:pt x="17" y="740"/>
                    <a:pt x="8" y="1110"/>
                  </a:cubicBezTo>
                  <a:cubicBezTo>
                    <a:pt x="313" y="805"/>
                    <a:pt x="304" y="30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60;p42"/>
            <p:cNvSpPr/>
            <p:nvPr/>
          </p:nvSpPr>
          <p:spPr>
            <a:xfrm>
              <a:off x="5081075" y="1810125"/>
              <a:ext cx="1444100" cy="1125150"/>
            </a:xfrm>
            <a:custGeom>
              <a:avLst/>
              <a:gdLst/>
              <a:ahLst/>
              <a:cxnLst/>
              <a:rect l="l" t="t" r="r" b="b"/>
              <a:pathLst>
                <a:path w="57764" h="45006" extrusionOk="0">
                  <a:moveTo>
                    <a:pt x="1299" y="1"/>
                  </a:moveTo>
                  <a:cubicBezTo>
                    <a:pt x="428" y="3584"/>
                    <a:pt x="1" y="7273"/>
                    <a:pt x="9" y="10947"/>
                  </a:cubicBezTo>
                  <a:cubicBezTo>
                    <a:pt x="9" y="11218"/>
                    <a:pt x="9" y="11489"/>
                    <a:pt x="17" y="11752"/>
                  </a:cubicBezTo>
                  <a:cubicBezTo>
                    <a:pt x="66" y="13864"/>
                    <a:pt x="255" y="15968"/>
                    <a:pt x="592" y="18055"/>
                  </a:cubicBezTo>
                  <a:cubicBezTo>
                    <a:pt x="748" y="19058"/>
                    <a:pt x="937" y="20044"/>
                    <a:pt x="1168" y="21030"/>
                  </a:cubicBezTo>
                  <a:cubicBezTo>
                    <a:pt x="2565" y="27144"/>
                    <a:pt x="5235" y="33135"/>
                    <a:pt x="9591" y="37729"/>
                  </a:cubicBezTo>
                  <a:cubicBezTo>
                    <a:pt x="13713" y="42093"/>
                    <a:pt x="19485" y="45005"/>
                    <a:pt x="25560" y="45005"/>
                  </a:cubicBezTo>
                  <a:cubicBezTo>
                    <a:pt x="25685" y="45005"/>
                    <a:pt x="25811" y="45004"/>
                    <a:pt x="25936" y="45001"/>
                  </a:cubicBezTo>
                  <a:cubicBezTo>
                    <a:pt x="26700" y="44977"/>
                    <a:pt x="27456" y="44911"/>
                    <a:pt x="28204" y="44796"/>
                  </a:cubicBezTo>
                  <a:cubicBezTo>
                    <a:pt x="33595" y="43958"/>
                    <a:pt x="38181" y="40555"/>
                    <a:pt x="41558" y="36266"/>
                  </a:cubicBezTo>
                  <a:cubicBezTo>
                    <a:pt x="41961" y="35748"/>
                    <a:pt x="42355" y="35214"/>
                    <a:pt x="42717" y="34680"/>
                  </a:cubicBezTo>
                  <a:cubicBezTo>
                    <a:pt x="43095" y="34154"/>
                    <a:pt x="43448" y="33611"/>
                    <a:pt x="43777" y="33061"/>
                  </a:cubicBezTo>
                  <a:cubicBezTo>
                    <a:pt x="46661" y="28327"/>
                    <a:pt x="48330" y="22879"/>
                    <a:pt x="48568" y="17324"/>
                  </a:cubicBezTo>
                  <a:lnTo>
                    <a:pt x="49061" y="17324"/>
                  </a:lnTo>
                  <a:cubicBezTo>
                    <a:pt x="49497" y="17324"/>
                    <a:pt x="49834" y="16979"/>
                    <a:pt x="49834" y="16551"/>
                  </a:cubicBezTo>
                  <a:lnTo>
                    <a:pt x="49834" y="14464"/>
                  </a:lnTo>
                  <a:lnTo>
                    <a:pt x="50269" y="14464"/>
                  </a:lnTo>
                  <a:cubicBezTo>
                    <a:pt x="50729" y="14464"/>
                    <a:pt x="51165" y="14447"/>
                    <a:pt x="51584" y="14398"/>
                  </a:cubicBezTo>
                  <a:cubicBezTo>
                    <a:pt x="54723" y="14078"/>
                    <a:pt x="56745" y="12623"/>
                    <a:pt x="57714" y="11736"/>
                  </a:cubicBezTo>
                  <a:cubicBezTo>
                    <a:pt x="57723" y="11727"/>
                    <a:pt x="57747" y="11719"/>
                    <a:pt x="57755" y="11695"/>
                  </a:cubicBezTo>
                  <a:cubicBezTo>
                    <a:pt x="57764" y="11325"/>
                    <a:pt x="57755" y="10947"/>
                    <a:pt x="57747" y="10585"/>
                  </a:cubicBezTo>
                  <a:lnTo>
                    <a:pt x="57739" y="10585"/>
                  </a:lnTo>
                  <a:cubicBezTo>
                    <a:pt x="57723" y="10560"/>
                    <a:pt x="57690" y="10528"/>
                    <a:pt x="57665" y="10511"/>
                  </a:cubicBezTo>
                  <a:lnTo>
                    <a:pt x="57287" y="10215"/>
                  </a:lnTo>
                  <a:lnTo>
                    <a:pt x="56186" y="9344"/>
                  </a:lnTo>
                  <a:lnTo>
                    <a:pt x="55430" y="8744"/>
                  </a:lnTo>
                  <a:cubicBezTo>
                    <a:pt x="55307" y="8892"/>
                    <a:pt x="54501" y="9755"/>
                    <a:pt x="52948" y="10289"/>
                  </a:cubicBezTo>
                  <a:cubicBezTo>
                    <a:pt x="52225" y="10536"/>
                    <a:pt x="51329" y="10725"/>
                    <a:pt x="50269" y="10725"/>
                  </a:cubicBezTo>
                  <a:lnTo>
                    <a:pt x="45914" y="10725"/>
                  </a:lnTo>
                  <a:cubicBezTo>
                    <a:pt x="44738" y="10725"/>
                    <a:pt x="43777" y="10503"/>
                    <a:pt x="43013" y="10215"/>
                  </a:cubicBezTo>
                  <a:cubicBezTo>
                    <a:pt x="41607" y="9665"/>
                    <a:pt x="40876" y="8884"/>
                    <a:pt x="40761" y="8744"/>
                  </a:cubicBezTo>
                  <a:lnTo>
                    <a:pt x="40178" y="9205"/>
                  </a:lnTo>
                  <a:lnTo>
                    <a:pt x="39783" y="9517"/>
                  </a:lnTo>
                  <a:lnTo>
                    <a:pt x="38690" y="10380"/>
                  </a:lnTo>
                  <a:lnTo>
                    <a:pt x="38674" y="10388"/>
                  </a:lnTo>
                  <a:lnTo>
                    <a:pt x="38518" y="10511"/>
                  </a:lnTo>
                  <a:cubicBezTo>
                    <a:pt x="38140" y="10823"/>
                    <a:pt x="38107" y="11407"/>
                    <a:pt x="38485" y="11744"/>
                  </a:cubicBezTo>
                  <a:cubicBezTo>
                    <a:pt x="39274" y="12483"/>
                    <a:pt x="40827" y="13617"/>
                    <a:pt x="43144" y="14152"/>
                  </a:cubicBezTo>
                  <a:cubicBezTo>
                    <a:pt x="43974" y="14349"/>
                    <a:pt x="44895" y="14464"/>
                    <a:pt x="45914" y="14464"/>
                  </a:cubicBezTo>
                  <a:lnTo>
                    <a:pt x="46678" y="14464"/>
                  </a:lnTo>
                  <a:lnTo>
                    <a:pt x="46678" y="16551"/>
                  </a:lnTo>
                  <a:cubicBezTo>
                    <a:pt x="46678" y="16979"/>
                    <a:pt x="47023" y="17324"/>
                    <a:pt x="47442" y="17324"/>
                  </a:cubicBezTo>
                  <a:lnTo>
                    <a:pt x="47615" y="17324"/>
                  </a:lnTo>
                  <a:cubicBezTo>
                    <a:pt x="47393" y="22189"/>
                    <a:pt x="46045" y="26980"/>
                    <a:pt x="43711" y="31253"/>
                  </a:cubicBezTo>
                  <a:cubicBezTo>
                    <a:pt x="43267" y="32075"/>
                    <a:pt x="42783" y="32872"/>
                    <a:pt x="42265" y="33653"/>
                  </a:cubicBezTo>
                  <a:cubicBezTo>
                    <a:pt x="42257" y="33677"/>
                    <a:pt x="42240" y="33694"/>
                    <a:pt x="42216" y="33726"/>
                  </a:cubicBezTo>
                  <a:cubicBezTo>
                    <a:pt x="39011" y="38526"/>
                    <a:pt x="34285" y="42791"/>
                    <a:pt x="28459" y="43818"/>
                  </a:cubicBezTo>
                  <a:cubicBezTo>
                    <a:pt x="28245" y="43851"/>
                    <a:pt x="28040" y="43884"/>
                    <a:pt x="27826" y="43908"/>
                  </a:cubicBezTo>
                  <a:cubicBezTo>
                    <a:pt x="27069" y="44009"/>
                    <a:pt x="26309" y="44057"/>
                    <a:pt x="25553" y="44057"/>
                  </a:cubicBezTo>
                  <a:cubicBezTo>
                    <a:pt x="22779" y="44057"/>
                    <a:pt x="20037" y="43404"/>
                    <a:pt x="17513" y="42248"/>
                  </a:cubicBezTo>
                  <a:cubicBezTo>
                    <a:pt x="15294" y="41262"/>
                    <a:pt x="13248" y="39898"/>
                    <a:pt x="11481" y="38263"/>
                  </a:cubicBezTo>
                  <a:cubicBezTo>
                    <a:pt x="7076" y="34187"/>
                    <a:pt x="4249" y="28640"/>
                    <a:pt x="2630" y="22920"/>
                  </a:cubicBezTo>
                  <a:cubicBezTo>
                    <a:pt x="2359" y="21975"/>
                    <a:pt x="2129" y="21030"/>
                    <a:pt x="1932" y="20085"/>
                  </a:cubicBezTo>
                  <a:cubicBezTo>
                    <a:pt x="1307" y="17126"/>
                    <a:pt x="979" y="14119"/>
                    <a:pt x="970" y="11119"/>
                  </a:cubicBezTo>
                  <a:cubicBezTo>
                    <a:pt x="937" y="7462"/>
                    <a:pt x="1357" y="3805"/>
                    <a:pt x="2219" y="247"/>
                  </a:cubicBezTo>
                  <a:cubicBezTo>
                    <a:pt x="2228" y="190"/>
                    <a:pt x="2236" y="132"/>
                    <a:pt x="2236" y="83"/>
                  </a:cubicBezTo>
                  <a:lnTo>
                    <a:pt x="2236" y="83"/>
                  </a:lnTo>
                  <a:cubicBezTo>
                    <a:pt x="2100" y="124"/>
                    <a:pt x="1972" y="142"/>
                    <a:pt x="1852" y="142"/>
                  </a:cubicBezTo>
                  <a:cubicBezTo>
                    <a:pt x="1638" y="142"/>
                    <a:pt x="1452" y="85"/>
                    <a:pt x="1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61;p42"/>
            <p:cNvSpPr/>
            <p:nvPr/>
          </p:nvSpPr>
          <p:spPr>
            <a:xfrm>
              <a:off x="6513450" y="2030375"/>
              <a:ext cx="11325" cy="44400"/>
            </a:xfrm>
            <a:custGeom>
              <a:avLst/>
              <a:gdLst/>
              <a:ahLst/>
              <a:cxnLst/>
              <a:rect l="l" t="t" r="r" b="b"/>
              <a:pathLst>
                <a:path w="453" h="1776" extrusionOk="0">
                  <a:moveTo>
                    <a:pt x="387" y="0"/>
                  </a:moveTo>
                  <a:cubicBezTo>
                    <a:pt x="140" y="879"/>
                    <a:pt x="0" y="1405"/>
                    <a:pt x="0" y="1405"/>
                  </a:cubicBezTo>
                  <a:lnTo>
                    <a:pt x="370" y="1701"/>
                  </a:lnTo>
                  <a:cubicBezTo>
                    <a:pt x="399" y="1716"/>
                    <a:pt x="422" y="1743"/>
                    <a:pt x="444" y="1767"/>
                  </a:cubicBezTo>
                  <a:lnTo>
                    <a:pt x="444" y="1767"/>
                  </a:lnTo>
                  <a:cubicBezTo>
                    <a:pt x="436" y="1169"/>
                    <a:pt x="419" y="573"/>
                    <a:pt x="387" y="0"/>
                  </a:cubicBezTo>
                  <a:close/>
                  <a:moveTo>
                    <a:pt x="444" y="1767"/>
                  </a:moveTo>
                  <a:cubicBezTo>
                    <a:pt x="444" y="1769"/>
                    <a:pt x="444" y="1772"/>
                    <a:pt x="444" y="1775"/>
                  </a:cubicBezTo>
                  <a:lnTo>
                    <a:pt x="452" y="1775"/>
                  </a:lnTo>
                  <a:cubicBezTo>
                    <a:pt x="449" y="1772"/>
                    <a:pt x="447" y="1769"/>
                    <a:pt x="444" y="17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62;p42"/>
            <p:cNvSpPr/>
            <p:nvPr/>
          </p:nvSpPr>
          <p:spPr>
            <a:xfrm>
              <a:off x="6148975" y="2636625"/>
              <a:ext cx="30025" cy="108300"/>
            </a:xfrm>
            <a:custGeom>
              <a:avLst/>
              <a:gdLst/>
              <a:ahLst/>
              <a:cxnLst/>
              <a:rect l="l" t="t" r="r" b="b"/>
              <a:pathLst>
                <a:path w="1201" h="4332" extrusionOk="0">
                  <a:moveTo>
                    <a:pt x="1061" y="1"/>
                  </a:moveTo>
                  <a:cubicBezTo>
                    <a:pt x="732" y="551"/>
                    <a:pt x="379" y="1094"/>
                    <a:pt x="1" y="1620"/>
                  </a:cubicBezTo>
                  <a:lnTo>
                    <a:pt x="1201" y="4332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63;p42"/>
            <p:cNvSpPr/>
            <p:nvPr/>
          </p:nvSpPr>
          <p:spPr>
            <a:xfrm>
              <a:off x="6029000" y="1868050"/>
              <a:ext cx="77675" cy="108100"/>
            </a:xfrm>
            <a:custGeom>
              <a:avLst/>
              <a:gdLst/>
              <a:ahLst/>
              <a:cxnLst/>
              <a:rect l="l" t="t" r="r" b="b"/>
              <a:pathLst>
                <a:path w="3107" h="4324" extrusionOk="0">
                  <a:moveTo>
                    <a:pt x="1" y="1"/>
                  </a:moveTo>
                  <a:cubicBezTo>
                    <a:pt x="379" y="1562"/>
                    <a:pt x="757" y="3099"/>
                    <a:pt x="1069" y="4324"/>
                  </a:cubicBezTo>
                  <a:cubicBezTo>
                    <a:pt x="2047" y="1472"/>
                    <a:pt x="3107" y="1"/>
                    <a:pt x="3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64;p42"/>
            <p:cNvSpPr/>
            <p:nvPr/>
          </p:nvSpPr>
          <p:spPr>
            <a:xfrm>
              <a:off x="5936350" y="1595850"/>
              <a:ext cx="139525" cy="473975"/>
            </a:xfrm>
            <a:custGeom>
              <a:avLst/>
              <a:gdLst/>
              <a:ahLst/>
              <a:cxnLst/>
              <a:rect l="l" t="t" r="r" b="b"/>
              <a:pathLst>
                <a:path w="5581" h="18959" extrusionOk="0">
                  <a:moveTo>
                    <a:pt x="674" y="0"/>
                  </a:moveTo>
                  <a:cubicBezTo>
                    <a:pt x="99" y="329"/>
                    <a:pt x="17" y="1315"/>
                    <a:pt x="17" y="1315"/>
                  </a:cubicBezTo>
                  <a:cubicBezTo>
                    <a:pt x="0" y="2244"/>
                    <a:pt x="1110" y="6714"/>
                    <a:pt x="2203" y="10889"/>
                  </a:cubicBezTo>
                  <a:cubicBezTo>
                    <a:pt x="2934" y="13642"/>
                    <a:pt x="3649" y="16263"/>
                    <a:pt x="4044" y="17702"/>
                  </a:cubicBezTo>
                  <a:cubicBezTo>
                    <a:pt x="4241" y="18408"/>
                    <a:pt x="4356" y="18819"/>
                    <a:pt x="4356" y="18819"/>
                  </a:cubicBezTo>
                  <a:lnTo>
                    <a:pt x="4463" y="18959"/>
                  </a:lnTo>
                  <a:lnTo>
                    <a:pt x="4487" y="18951"/>
                  </a:lnTo>
                  <a:lnTo>
                    <a:pt x="5580" y="18088"/>
                  </a:lnTo>
                  <a:lnTo>
                    <a:pt x="5465" y="17940"/>
                  </a:lnTo>
                  <a:lnTo>
                    <a:pt x="5457" y="17940"/>
                  </a:lnTo>
                  <a:cubicBezTo>
                    <a:pt x="5457" y="17940"/>
                    <a:pt x="5186" y="16830"/>
                    <a:pt x="4767" y="15212"/>
                  </a:cubicBezTo>
                  <a:cubicBezTo>
                    <a:pt x="4463" y="13987"/>
                    <a:pt x="4085" y="12450"/>
                    <a:pt x="3707" y="10889"/>
                  </a:cubicBezTo>
                  <a:cubicBezTo>
                    <a:pt x="2844" y="7413"/>
                    <a:pt x="1981" y="3748"/>
                    <a:pt x="1858" y="2770"/>
                  </a:cubicBezTo>
                  <a:cubicBezTo>
                    <a:pt x="1340" y="1923"/>
                    <a:pt x="937" y="995"/>
                    <a:pt x="6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65;p42"/>
            <p:cNvSpPr/>
            <p:nvPr/>
          </p:nvSpPr>
          <p:spPr>
            <a:xfrm>
              <a:off x="5104500" y="1612875"/>
              <a:ext cx="194375" cy="475250"/>
            </a:xfrm>
            <a:custGeom>
              <a:avLst/>
              <a:gdLst/>
              <a:ahLst/>
              <a:cxnLst/>
              <a:rect l="l" t="t" r="r" b="b"/>
              <a:pathLst>
                <a:path w="7775" h="19010" extrusionOk="0">
                  <a:moveTo>
                    <a:pt x="3010" y="1"/>
                  </a:moveTo>
                  <a:cubicBezTo>
                    <a:pt x="2696" y="1"/>
                    <a:pt x="2404" y="92"/>
                    <a:pt x="2154" y="256"/>
                  </a:cubicBezTo>
                  <a:cubicBezTo>
                    <a:pt x="1800" y="486"/>
                    <a:pt x="1545" y="864"/>
                    <a:pt x="1463" y="1308"/>
                  </a:cubicBezTo>
                  <a:lnTo>
                    <a:pt x="2384" y="6461"/>
                  </a:lnTo>
                  <a:cubicBezTo>
                    <a:pt x="2384" y="6461"/>
                    <a:pt x="2006" y="6921"/>
                    <a:pt x="1636" y="7833"/>
                  </a:cubicBezTo>
                  <a:cubicBezTo>
                    <a:pt x="1529" y="7899"/>
                    <a:pt x="1414" y="7948"/>
                    <a:pt x="1307" y="7973"/>
                  </a:cubicBezTo>
                  <a:cubicBezTo>
                    <a:pt x="1307" y="8022"/>
                    <a:pt x="1291" y="8080"/>
                    <a:pt x="1282" y="8137"/>
                  </a:cubicBezTo>
                  <a:cubicBezTo>
                    <a:pt x="420" y="11695"/>
                    <a:pt x="0" y="15352"/>
                    <a:pt x="42" y="19009"/>
                  </a:cubicBezTo>
                  <a:lnTo>
                    <a:pt x="7470" y="14054"/>
                  </a:lnTo>
                  <a:cubicBezTo>
                    <a:pt x="7775" y="12419"/>
                    <a:pt x="7438" y="10676"/>
                    <a:pt x="6476" y="9214"/>
                  </a:cubicBezTo>
                  <a:cubicBezTo>
                    <a:pt x="5753" y="8112"/>
                    <a:pt x="5285" y="6855"/>
                    <a:pt x="5087" y="5540"/>
                  </a:cubicBezTo>
                  <a:lnTo>
                    <a:pt x="4545" y="1785"/>
                  </a:lnTo>
                  <a:cubicBezTo>
                    <a:pt x="4397" y="1004"/>
                    <a:pt x="4200" y="429"/>
                    <a:pt x="3690" y="158"/>
                  </a:cubicBezTo>
                  <a:cubicBezTo>
                    <a:pt x="3567" y="92"/>
                    <a:pt x="3419" y="43"/>
                    <a:pt x="3247" y="18"/>
                  </a:cubicBezTo>
                  <a:cubicBezTo>
                    <a:pt x="3166" y="6"/>
                    <a:pt x="3087" y="1"/>
                    <a:pt x="3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6;p42"/>
            <p:cNvSpPr/>
            <p:nvPr/>
          </p:nvSpPr>
          <p:spPr>
            <a:xfrm>
              <a:off x="4987400" y="1345625"/>
              <a:ext cx="287225" cy="428775"/>
            </a:xfrm>
            <a:custGeom>
              <a:avLst/>
              <a:gdLst/>
              <a:ahLst/>
              <a:cxnLst/>
              <a:rect l="l" t="t" r="r" b="b"/>
              <a:pathLst>
                <a:path w="11489" h="17151" extrusionOk="0">
                  <a:moveTo>
                    <a:pt x="5736" y="2589"/>
                  </a:moveTo>
                  <a:cubicBezTo>
                    <a:pt x="7495" y="2589"/>
                    <a:pt x="8900" y="3994"/>
                    <a:pt x="8900" y="5744"/>
                  </a:cubicBezTo>
                  <a:cubicBezTo>
                    <a:pt x="8900" y="7495"/>
                    <a:pt x="7487" y="8900"/>
                    <a:pt x="5736" y="8900"/>
                  </a:cubicBezTo>
                  <a:cubicBezTo>
                    <a:pt x="3994" y="8900"/>
                    <a:pt x="2589" y="7487"/>
                    <a:pt x="2589" y="5744"/>
                  </a:cubicBezTo>
                  <a:cubicBezTo>
                    <a:pt x="2589" y="3994"/>
                    <a:pt x="3986" y="2589"/>
                    <a:pt x="5736" y="2589"/>
                  </a:cubicBezTo>
                  <a:close/>
                  <a:moveTo>
                    <a:pt x="5736" y="0"/>
                  </a:moveTo>
                  <a:cubicBezTo>
                    <a:pt x="2573" y="0"/>
                    <a:pt x="0" y="2572"/>
                    <a:pt x="0" y="5744"/>
                  </a:cubicBezTo>
                  <a:cubicBezTo>
                    <a:pt x="0" y="7971"/>
                    <a:pt x="1274" y="9911"/>
                    <a:pt x="3131" y="10856"/>
                  </a:cubicBezTo>
                  <a:lnTo>
                    <a:pt x="3024" y="10856"/>
                  </a:lnTo>
                  <a:lnTo>
                    <a:pt x="3024" y="12327"/>
                  </a:lnTo>
                  <a:cubicBezTo>
                    <a:pt x="3040" y="12326"/>
                    <a:pt x="3056" y="12326"/>
                    <a:pt x="3072" y="12326"/>
                  </a:cubicBezTo>
                  <a:cubicBezTo>
                    <a:pt x="3516" y="12326"/>
                    <a:pt x="3954" y="12546"/>
                    <a:pt x="4216" y="12943"/>
                  </a:cubicBezTo>
                  <a:lnTo>
                    <a:pt x="7068" y="17151"/>
                  </a:lnTo>
                  <a:lnTo>
                    <a:pt x="6147" y="11998"/>
                  </a:lnTo>
                  <a:cubicBezTo>
                    <a:pt x="6229" y="11554"/>
                    <a:pt x="6484" y="11176"/>
                    <a:pt x="6838" y="10946"/>
                  </a:cubicBezTo>
                  <a:cubicBezTo>
                    <a:pt x="7091" y="10780"/>
                    <a:pt x="7387" y="10683"/>
                    <a:pt x="7704" y="10683"/>
                  </a:cubicBezTo>
                  <a:cubicBezTo>
                    <a:pt x="7778" y="10683"/>
                    <a:pt x="7854" y="10689"/>
                    <a:pt x="7931" y="10700"/>
                  </a:cubicBezTo>
                  <a:cubicBezTo>
                    <a:pt x="8103" y="10733"/>
                    <a:pt x="8251" y="10782"/>
                    <a:pt x="8374" y="10848"/>
                  </a:cubicBezTo>
                  <a:cubicBezTo>
                    <a:pt x="10223" y="9903"/>
                    <a:pt x="11489" y="7963"/>
                    <a:pt x="11489" y="5744"/>
                  </a:cubicBezTo>
                  <a:cubicBezTo>
                    <a:pt x="11489" y="2572"/>
                    <a:pt x="8900" y="0"/>
                    <a:pt x="5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67;p42"/>
            <p:cNvSpPr/>
            <p:nvPr/>
          </p:nvSpPr>
          <p:spPr>
            <a:xfrm>
              <a:off x="5052100" y="1410325"/>
              <a:ext cx="157825" cy="157800"/>
            </a:xfrm>
            <a:custGeom>
              <a:avLst/>
              <a:gdLst/>
              <a:ahLst/>
              <a:cxnLst/>
              <a:rect l="l" t="t" r="r" b="b"/>
              <a:pathLst>
                <a:path w="6313" h="6312" extrusionOk="0">
                  <a:moveTo>
                    <a:pt x="3148" y="1439"/>
                  </a:moveTo>
                  <a:cubicBezTo>
                    <a:pt x="4102" y="1439"/>
                    <a:pt x="4874" y="2203"/>
                    <a:pt x="4874" y="3156"/>
                  </a:cubicBezTo>
                  <a:cubicBezTo>
                    <a:pt x="4874" y="4101"/>
                    <a:pt x="4102" y="4866"/>
                    <a:pt x="3148" y="4866"/>
                  </a:cubicBezTo>
                  <a:cubicBezTo>
                    <a:pt x="2203" y="4866"/>
                    <a:pt x="1431" y="4101"/>
                    <a:pt x="1431" y="3156"/>
                  </a:cubicBezTo>
                  <a:cubicBezTo>
                    <a:pt x="1431" y="2203"/>
                    <a:pt x="2203" y="1439"/>
                    <a:pt x="3148" y="1439"/>
                  </a:cubicBezTo>
                  <a:close/>
                  <a:moveTo>
                    <a:pt x="3148" y="1"/>
                  </a:moveTo>
                  <a:cubicBezTo>
                    <a:pt x="1406" y="1"/>
                    <a:pt x="1" y="1398"/>
                    <a:pt x="1" y="3156"/>
                  </a:cubicBezTo>
                  <a:cubicBezTo>
                    <a:pt x="1" y="4907"/>
                    <a:pt x="1398" y="6312"/>
                    <a:pt x="3148" y="6312"/>
                  </a:cubicBezTo>
                  <a:cubicBezTo>
                    <a:pt x="4907" y="6312"/>
                    <a:pt x="6312" y="4899"/>
                    <a:pt x="6312" y="3156"/>
                  </a:cubicBezTo>
                  <a:cubicBezTo>
                    <a:pt x="6312" y="1406"/>
                    <a:pt x="4907" y="1"/>
                    <a:pt x="3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68;p42"/>
            <p:cNvSpPr/>
            <p:nvPr/>
          </p:nvSpPr>
          <p:spPr>
            <a:xfrm>
              <a:off x="4975900" y="1653950"/>
              <a:ext cx="188200" cy="190225"/>
            </a:xfrm>
            <a:custGeom>
              <a:avLst/>
              <a:gdLst/>
              <a:ahLst/>
              <a:cxnLst/>
              <a:rect l="l" t="t" r="r" b="b"/>
              <a:pathLst>
                <a:path w="7528" h="7609" extrusionOk="0">
                  <a:moveTo>
                    <a:pt x="3554" y="0"/>
                  </a:moveTo>
                  <a:cubicBezTo>
                    <a:pt x="3531" y="0"/>
                    <a:pt x="3508" y="1"/>
                    <a:pt x="3484" y="2"/>
                  </a:cubicBezTo>
                  <a:cubicBezTo>
                    <a:pt x="3246" y="2"/>
                    <a:pt x="3008" y="76"/>
                    <a:pt x="2794" y="207"/>
                  </a:cubicBezTo>
                  <a:cubicBezTo>
                    <a:pt x="2178" y="627"/>
                    <a:pt x="2005" y="1473"/>
                    <a:pt x="2408" y="2098"/>
                  </a:cubicBezTo>
                  <a:lnTo>
                    <a:pt x="2556" y="2328"/>
                  </a:lnTo>
                  <a:cubicBezTo>
                    <a:pt x="2299" y="2021"/>
                    <a:pt x="1923" y="1854"/>
                    <a:pt x="1535" y="1854"/>
                  </a:cubicBezTo>
                  <a:cubicBezTo>
                    <a:pt x="1278" y="1854"/>
                    <a:pt x="1016" y="1927"/>
                    <a:pt x="781" y="2081"/>
                  </a:cubicBezTo>
                  <a:cubicBezTo>
                    <a:pt x="164" y="2484"/>
                    <a:pt x="0" y="3330"/>
                    <a:pt x="403" y="3947"/>
                  </a:cubicBezTo>
                  <a:lnTo>
                    <a:pt x="896" y="4703"/>
                  </a:lnTo>
                  <a:lnTo>
                    <a:pt x="978" y="4809"/>
                  </a:lnTo>
                  <a:lnTo>
                    <a:pt x="978" y="4818"/>
                  </a:lnTo>
                  <a:lnTo>
                    <a:pt x="2572" y="7045"/>
                  </a:lnTo>
                  <a:cubicBezTo>
                    <a:pt x="2843" y="7410"/>
                    <a:pt x="3266" y="7608"/>
                    <a:pt x="3691" y="7608"/>
                  </a:cubicBezTo>
                  <a:cubicBezTo>
                    <a:pt x="3963" y="7608"/>
                    <a:pt x="4236" y="7527"/>
                    <a:pt x="4471" y="7357"/>
                  </a:cubicBezTo>
                  <a:cubicBezTo>
                    <a:pt x="5005" y="6979"/>
                    <a:pt x="5186" y="6264"/>
                    <a:pt x="4923" y="5689"/>
                  </a:cubicBezTo>
                  <a:lnTo>
                    <a:pt x="4923" y="5689"/>
                  </a:lnTo>
                  <a:cubicBezTo>
                    <a:pt x="4923" y="5689"/>
                    <a:pt x="4931" y="5705"/>
                    <a:pt x="4939" y="5722"/>
                  </a:cubicBezTo>
                  <a:cubicBezTo>
                    <a:pt x="4997" y="5820"/>
                    <a:pt x="5194" y="6083"/>
                    <a:pt x="5506" y="6248"/>
                  </a:cubicBezTo>
                  <a:cubicBezTo>
                    <a:pt x="5662" y="6334"/>
                    <a:pt x="5853" y="6395"/>
                    <a:pt x="6075" y="6395"/>
                  </a:cubicBezTo>
                  <a:cubicBezTo>
                    <a:pt x="6192" y="6395"/>
                    <a:pt x="6317" y="6378"/>
                    <a:pt x="6451" y="6338"/>
                  </a:cubicBezTo>
                  <a:cubicBezTo>
                    <a:pt x="6550" y="6305"/>
                    <a:pt x="6665" y="6256"/>
                    <a:pt x="6780" y="6190"/>
                  </a:cubicBezTo>
                  <a:cubicBezTo>
                    <a:pt x="7150" y="5278"/>
                    <a:pt x="7528" y="4818"/>
                    <a:pt x="7528" y="4818"/>
                  </a:cubicBezTo>
                  <a:lnTo>
                    <a:pt x="4676" y="610"/>
                  </a:lnTo>
                  <a:cubicBezTo>
                    <a:pt x="4419" y="220"/>
                    <a:pt x="3990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69;p42"/>
            <p:cNvSpPr/>
            <p:nvPr/>
          </p:nvSpPr>
          <p:spPr>
            <a:xfrm>
              <a:off x="5087850" y="1446275"/>
              <a:ext cx="86125" cy="85700"/>
            </a:xfrm>
            <a:custGeom>
              <a:avLst/>
              <a:gdLst/>
              <a:ahLst/>
              <a:cxnLst/>
              <a:rect l="l" t="t" r="r" b="b"/>
              <a:pathLst>
                <a:path w="3445" h="3428" extrusionOk="0">
                  <a:moveTo>
                    <a:pt x="1718" y="1"/>
                  </a:moveTo>
                  <a:cubicBezTo>
                    <a:pt x="773" y="1"/>
                    <a:pt x="1" y="765"/>
                    <a:pt x="1" y="1718"/>
                  </a:cubicBezTo>
                  <a:cubicBezTo>
                    <a:pt x="1" y="2663"/>
                    <a:pt x="773" y="3428"/>
                    <a:pt x="1718" y="3428"/>
                  </a:cubicBezTo>
                  <a:cubicBezTo>
                    <a:pt x="2672" y="3428"/>
                    <a:pt x="3444" y="2663"/>
                    <a:pt x="3444" y="1718"/>
                  </a:cubicBezTo>
                  <a:cubicBezTo>
                    <a:pt x="3444" y="765"/>
                    <a:pt x="2672" y="1"/>
                    <a:pt x="17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70;p42"/>
            <p:cNvSpPr/>
            <p:nvPr/>
          </p:nvSpPr>
          <p:spPr>
            <a:xfrm>
              <a:off x="4915075" y="1762025"/>
              <a:ext cx="198500" cy="321775"/>
            </a:xfrm>
            <a:custGeom>
              <a:avLst/>
              <a:gdLst/>
              <a:ahLst/>
              <a:cxnLst/>
              <a:rect l="l" t="t" r="r" b="b"/>
              <a:pathLst>
                <a:path w="7940" h="12871" extrusionOk="0">
                  <a:moveTo>
                    <a:pt x="2348" y="0"/>
                  </a:moveTo>
                  <a:cubicBezTo>
                    <a:pt x="2092" y="0"/>
                    <a:pt x="1833" y="73"/>
                    <a:pt x="1603" y="223"/>
                  </a:cubicBezTo>
                  <a:cubicBezTo>
                    <a:pt x="979" y="626"/>
                    <a:pt x="806" y="1473"/>
                    <a:pt x="1209" y="2097"/>
                  </a:cubicBezTo>
                  <a:lnTo>
                    <a:pt x="1488" y="2508"/>
                  </a:lnTo>
                  <a:lnTo>
                    <a:pt x="2244" y="3609"/>
                  </a:lnTo>
                  <a:cubicBezTo>
                    <a:pt x="2187" y="3527"/>
                    <a:pt x="2121" y="3453"/>
                    <a:pt x="2055" y="3387"/>
                  </a:cubicBezTo>
                  <a:lnTo>
                    <a:pt x="2055" y="3387"/>
                  </a:lnTo>
                  <a:lnTo>
                    <a:pt x="3871" y="5943"/>
                  </a:lnTo>
                  <a:cubicBezTo>
                    <a:pt x="4307" y="6559"/>
                    <a:pt x="4159" y="7414"/>
                    <a:pt x="3559" y="7850"/>
                  </a:cubicBezTo>
                  <a:cubicBezTo>
                    <a:pt x="3322" y="8019"/>
                    <a:pt x="3048" y="8100"/>
                    <a:pt x="2776" y="8100"/>
                  </a:cubicBezTo>
                  <a:cubicBezTo>
                    <a:pt x="2349" y="8100"/>
                    <a:pt x="1927" y="7901"/>
                    <a:pt x="1661" y="7529"/>
                  </a:cubicBezTo>
                  <a:lnTo>
                    <a:pt x="1" y="5146"/>
                  </a:lnTo>
                  <a:lnTo>
                    <a:pt x="3534" y="10414"/>
                  </a:lnTo>
                  <a:cubicBezTo>
                    <a:pt x="4315" y="11589"/>
                    <a:pt x="5416" y="12435"/>
                    <a:pt x="6649" y="12871"/>
                  </a:cubicBezTo>
                  <a:cubicBezTo>
                    <a:pt x="6641" y="9197"/>
                    <a:pt x="7068" y="5508"/>
                    <a:pt x="7939" y="1925"/>
                  </a:cubicBezTo>
                  <a:cubicBezTo>
                    <a:pt x="7627" y="1760"/>
                    <a:pt x="7438" y="1489"/>
                    <a:pt x="7380" y="1399"/>
                  </a:cubicBezTo>
                  <a:cubicBezTo>
                    <a:pt x="7364" y="1374"/>
                    <a:pt x="7356" y="1366"/>
                    <a:pt x="7356" y="1366"/>
                  </a:cubicBezTo>
                  <a:lnTo>
                    <a:pt x="7356" y="1366"/>
                  </a:lnTo>
                  <a:cubicBezTo>
                    <a:pt x="7619" y="1941"/>
                    <a:pt x="7438" y="2648"/>
                    <a:pt x="6912" y="3034"/>
                  </a:cubicBezTo>
                  <a:cubicBezTo>
                    <a:pt x="6674" y="3204"/>
                    <a:pt x="6399" y="3285"/>
                    <a:pt x="6126" y="3285"/>
                  </a:cubicBezTo>
                  <a:cubicBezTo>
                    <a:pt x="5700" y="3285"/>
                    <a:pt x="5279" y="3087"/>
                    <a:pt x="5014" y="2722"/>
                  </a:cubicBezTo>
                  <a:lnTo>
                    <a:pt x="3411" y="495"/>
                  </a:lnTo>
                  <a:lnTo>
                    <a:pt x="3419" y="519"/>
                  </a:lnTo>
                  <a:lnTo>
                    <a:pt x="3419" y="511"/>
                  </a:lnTo>
                  <a:lnTo>
                    <a:pt x="3477" y="610"/>
                  </a:lnTo>
                  <a:cubicBezTo>
                    <a:pt x="3222" y="215"/>
                    <a:pt x="2790" y="0"/>
                    <a:pt x="2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71;p42"/>
            <p:cNvSpPr/>
            <p:nvPr/>
          </p:nvSpPr>
          <p:spPr>
            <a:xfrm>
              <a:off x="4905000" y="1838100"/>
              <a:ext cx="117550" cy="126450"/>
            </a:xfrm>
            <a:custGeom>
              <a:avLst/>
              <a:gdLst/>
              <a:ahLst/>
              <a:cxnLst/>
              <a:rect l="l" t="t" r="r" b="b"/>
              <a:pathLst>
                <a:path w="4702" h="5058" extrusionOk="0">
                  <a:moveTo>
                    <a:pt x="1538" y="0"/>
                  </a:moveTo>
                  <a:cubicBezTo>
                    <a:pt x="1285" y="0"/>
                    <a:pt x="1031" y="71"/>
                    <a:pt x="806" y="221"/>
                  </a:cubicBezTo>
                  <a:cubicBezTo>
                    <a:pt x="174" y="624"/>
                    <a:pt x="1" y="1478"/>
                    <a:pt x="404" y="2103"/>
                  </a:cubicBezTo>
                  <a:lnTo>
                    <a:pt x="2055" y="4486"/>
                  </a:lnTo>
                  <a:cubicBezTo>
                    <a:pt x="2326" y="4858"/>
                    <a:pt x="2751" y="5057"/>
                    <a:pt x="3177" y="5057"/>
                  </a:cubicBezTo>
                  <a:cubicBezTo>
                    <a:pt x="3448" y="5057"/>
                    <a:pt x="3720" y="4976"/>
                    <a:pt x="3954" y="4807"/>
                  </a:cubicBezTo>
                  <a:cubicBezTo>
                    <a:pt x="4562" y="4371"/>
                    <a:pt x="4702" y="3516"/>
                    <a:pt x="4274" y="2900"/>
                  </a:cubicBezTo>
                  <a:lnTo>
                    <a:pt x="2450" y="344"/>
                  </a:lnTo>
                  <a:cubicBezTo>
                    <a:pt x="2194" y="121"/>
                    <a:pt x="1867" y="0"/>
                    <a:pt x="1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72;p42"/>
            <p:cNvSpPr/>
            <p:nvPr/>
          </p:nvSpPr>
          <p:spPr>
            <a:xfrm>
              <a:off x="4981850" y="1340075"/>
              <a:ext cx="298325" cy="282500"/>
            </a:xfrm>
            <a:custGeom>
              <a:avLst/>
              <a:gdLst/>
              <a:ahLst/>
              <a:cxnLst/>
              <a:rect l="l" t="t" r="r" b="b"/>
              <a:pathLst>
                <a:path w="11933" h="11300" extrusionOk="0">
                  <a:moveTo>
                    <a:pt x="5958" y="0"/>
                  </a:moveTo>
                  <a:cubicBezTo>
                    <a:pt x="2671" y="0"/>
                    <a:pt x="0" y="2671"/>
                    <a:pt x="0" y="5966"/>
                  </a:cubicBezTo>
                  <a:cubicBezTo>
                    <a:pt x="0" y="8218"/>
                    <a:pt x="1241" y="10256"/>
                    <a:pt x="3255" y="11275"/>
                  </a:cubicBezTo>
                  <a:cubicBezTo>
                    <a:pt x="3288" y="11291"/>
                    <a:pt x="3320" y="11300"/>
                    <a:pt x="3353" y="11300"/>
                  </a:cubicBezTo>
                  <a:cubicBezTo>
                    <a:pt x="3435" y="11300"/>
                    <a:pt x="3509" y="11259"/>
                    <a:pt x="3551" y="11176"/>
                  </a:cubicBezTo>
                  <a:cubicBezTo>
                    <a:pt x="3608" y="11070"/>
                    <a:pt x="3567" y="10938"/>
                    <a:pt x="3452" y="10881"/>
                  </a:cubicBezTo>
                  <a:cubicBezTo>
                    <a:pt x="1595" y="9927"/>
                    <a:pt x="444" y="8045"/>
                    <a:pt x="444" y="5958"/>
                  </a:cubicBezTo>
                  <a:cubicBezTo>
                    <a:pt x="444" y="2918"/>
                    <a:pt x="2910" y="444"/>
                    <a:pt x="5958" y="444"/>
                  </a:cubicBezTo>
                  <a:cubicBezTo>
                    <a:pt x="9007" y="444"/>
                    <a:pt x="11489" y="2918"/>
                    <a:pt x="11489" y="5958"/>
                  </a:cubicBezTo>
                  <a:cubicBezTo>
                    <a:pt x="11489" y="8045"/>
                    <a:pt x="10338" y="9919"/>
                    <a:pt x="8489" y="10872"/>
                  </a:cubicBezTo>
                  <a:lnTo>
                    <a:pt x="8481" y="10872"/>
                  </a:lnTo>
                  <a:cubicBezTo>
                    <a:pt x="8407" y="10913"/>
                    <a:pt x="8350" y="10987"/>
                    <a:pt x="8350" y="11078"/>
                  </a:cubicBezTo>
                  <a:cubicBezTo>
                    <a:pt x="8350" y="11206"/>
                    <a:pt x="8464" y="11299"/>
                    <a:pt x="8585" y="11299"/>
                  </a:cubicBezTo>
                  <a:cubicBezTo>
                    <a:pt x="8619" y="11299"/>
                    <a:pt x="8654" y="11291"/>
                    <a:pt x="8687" y="11275"/>
                  </a:cubicBezTo>
                  <a:cubicBezTo>
                    <a:pt x="8687" y="11267"/>
                    <a:pt x="8695" y="11267"/>
                    <a:pt x="8695" y="11267"/>
                  </a:cubicBezTo>
                  <a:cubicBezTo>
                    <a:pt x="10692" y="10248"/>
                    <a:pt x="11933" y="8210"/>
                    <a:pt x="11933" y="5966"/>
                  </a:cubicBezTo>
                  <a:cubicBezTo>
                    <a:pt x="11933" y="2671"/>
                    <a:pt x="9245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73;p42"/>
            <p:cNvSpPr/>
            <p:nvPr/>
          </p:nvSpPr>
          <p:spPr>
            <a:xfrm>
              <a:off x="5046350" y="1404775"/>
              <a:ext cx="169125" cy="169125"/>
            </a:xfrm>
            <a:custGeom>
              <a:avLst/>
              <a:gdLst/>
              <a:ahLst/>
              <a:cxnLst/>
              <a:rect l="l" t="t" r="r" b="b"/>
              <a:pathLst>
                <a:path w="6765" h="6765" extrusionOk="0">
                  <a:moveTo>
                    <a:pt x="3378" y="445"/>
                  </a:moveTo>
                  <a:cubicBezTo>
                    <a:pt x="4997" y="445"/>
                    <a:pt x="6320" y="1751"/>
                    <a:pt x="6320" y="3378"/>
                  </a:cubicBezTo>
                  <a:cubicBezTo>
                    <a:pt x="6320" y="4997"/>
                    <a:pt x="4997" y="6312"/>
                    <a:pt x="3378" y="6312"/>
                  </a:cubicBezTo>
                  <a:cubicBezTo>
                    <a:pt x="1768" y="6312"/>
                    <a:pt x="453" y="4989"/>
                    <a:pt x="453" y="3378"/>
                  </a:cubicBezTo>
                  <a:cubicBezTo>
                    <a:pt x="453" y="1759"/>
                    <a:pt x="1768" y="445"/>
                    <a:pt x="3378" y="445"/>
                  </a:cubicBezTo>
                  <a:close/>
                  <a:moveTo>
                    <a:pt x="3378" y="1"/>
                  </a:moveTo>
                  <a:cubicBezTo>
                    <a:pt x="1521" y="1"/>
                    <a:pt x="1" y="1513"/>
                    <a:pt x="1" y="3378"/>
                  </a:cubicBezTo>
                  <a:cubicBezTo>
                    <a:pt x="1" y="5244"/>
                    <a:pt x="1521" y="6764"/>
                    <a:pt x="3378" y="6764"/>
                  </a:cubicBezTo>
                  <a:cubicBezTo>
                    <a:pt x="5244" y="6764"/>
                    <a:pt x="6764" y="5236"/>
                    <a:pt x="6764" y="3378"/>
                  </a:cubicBezTo>
                  <a:cubicBezTo>
                    <a:pt x="6764" y="1513"/>
                    <a:pt x="5244" y="1"/>
                    <a:pt x="3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74;p42"/>
            <p:cNvSpPr/>
            <p:nvPr/>
          </p:nvSpPr>
          <p:spPr>
            <a:xfrm>
              <a:off x="5082300" y="1440725"/>
              <a:ext cx="97200" cy="96800"/>
            </a:xfrm>
            <a:custGeom>
              <a:avLst/>
              <a:gdLst/>
              <a:ahLst/>
              <a:cxnLst/>
              <a:rect l="l" t="t" r="r" b="b"/>
              <a:pathLst>
                <a:path w="3888" h="3872" extrusionOk="0">
                  <a:moveTo>
                    <a:pt x="1940" y="445"/>
                  </a:moveTo>
                  <a:cubicBezTo>
                    <a:pt x="2770" y="445"/>
                    <a:pt x="3444" y="1119"/>
                    <a:pt x="3444" y="1940"/>
                  </a:cubicBezTo>
                  <a:cubicBezTo>
                    <a:pt x="3444" y="2762"/>
                    <a:pt x="2762" y="3428"/>
                    <a:pt x="1940" y="3428"/>
                  </a:cubicBezTo>
                  <a:cubicBezTo>
                    <a:pt x="1119" y="3428"/>
                    <a:pt x="453" y="2762"/>
                    <a:pt x="453" y="1940"/>
                  </a:cubicBezTo>
                  <a:cubicBezTo>
                    <a:pt x="453" y="1119"/>
                    <a:pt x="1119" y="445"/>
                    <a:pt x="1940" y="445"/>
                  </a:cubicBezTo>
                  <a:close/>
                  <a:moveTo>
                    <a:pt x="1940" y="1"/>
                  </a:moveTo>
                  <a:cubicBezTo>
                    <a:pt x="872" y="1"/>
                    <a:pt x="1" y="864"/>
                    <a:pt x="1" y="1940"/>
                  </a:cubicBezTo>
                  <a:cubicBezTo>
                    <a:pt x="1" y="3009"/>
                    <a:pt x="872" y="3872"/>
                    <a:pt x="1940" y="3872"/>
                  </a:cubicBezTo>
                  <a:cubicBezTo>
                    <a:pt x="3017" y="3872"/>
                    <a:pt x="3888" y="3009"/>
                    <a:pt x="3888" y="1940"/>
                  </a:cubicBezTo>
                  <a:cubicBezTo>
                    <a:pt x="3888" y="864"/>
                    <a:pt x="3009" y="1"/>
                    <a:pt x="1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75;p42"/>
            <p:cNvSpPr/>
            <p:nvPr/>
          </p:nvSpPr>
          <p:spPr>
            <a:xfrm>
              <a:off x="5057450" y="1611450"/>
              <a:ext cx="78925" cy="48100"/>
            </a:xfrm>
            <a:custGeom>
              <a:avLst/>
              <a:gdLst/>
              <a:ahLst/>
              <a:cxnLst/>
              <a:rect l="l" t="t" r="r" b="b"/>
              <a:pathLst>
                <a:path w="3157" h="1924" extrusionOk="0">
                  <a:moveTo>
                    <a:pt x="222" y="1"/>
                  </a:moveTo>
                  <a:cubicBezTo>
                    <a:pt x="99" y="1"/>
                    <a:pt x="1" y="100"/>
                    <a:pt x="1" y="223"/>
                  </a:cubicBezTo>
                  <a:lnTo>
                    <a:pt x="1" y="1702"/>
                  </a:lnTo>
                  <a:cubicBezTo>
                    <a:pt x="1" y="1825"/>
                    <a:pt x="99" y="1924"/>
                    <a:pt x="222" y="1924"/>
                  </a:cubicBezTo>
                  <a:cubicBezTo>
                    <a:pt x="346" y="1924"/>
                    <a:pt x="444" y="1825"/>
                    <a:pt x="444" y="1702"/>
                  </a:cubicBezTo>
                  <a:lnTo>
                    <a:pt x="444" y="535"/>
                  </a:lnTo>
                  <a:cubicBezTo>
                    <a:pt x="1233" y="897"/>
                    <a:pt x="2071" y="1077"/>
                    <a:pt x="2934" y="1077"/>
                  </a:cubicBezTo>
                  <a:cubicBezTo>
                    <a:pt x="3058" y="1077"/>
                    <a:pt x="3156" y="979"/>
                    <a:pt x="3156" y="856"/>
                  </a:cubicBezTo>
                  <a:cubicBezTo>
                    <a:pt x="3156" y="732"/>
                    <a:pt x="3058" y="634"/>
                    <a:pt x="2934" y="634"/>
                  </a:cubicBezTo>
                  <a:cubicBezTo>
                    <a:pt x="2063" y="634"/>
                    <a:pt x="1217" y="428"/>
                    <a:pt x="436" y="26"/>
                  </a:cubicBezTo>
                  <a:cubicBezTo>
                    <a:pt x="403" y="9"/>
                    <a:pt x="362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76;p42"/>
            <p:cNvSpPr/>
            <p:nvPr/>
          </p:nvSpPr>
          <p:spPr>
            <a:xfrm>
              <a:off x="5976400" y="1622525"/>
              <a:ext cx="485925" cy="176325"/>
            </a:xfrm>
            <a:custGeom>
              <a:avLst/>
              <a:gdLst/>
              <a:ahLst/>
              <a:cxnLst/>
              <a:rect l="l" t="t" r="r" b="b"/>
              <a:pathLst>
                <a:path w="19437" h="7053" extrusionOk="0">
                  <a:moveTo>
                    <a:pt x="19178" y="0"/>
                  </a:moveTo>
                  <a:cubicBezTo>
                    <a:pt x="19090" y="0"/>
                    <a:pt x="19007" y="54"/>
                    <a:pt x="18976" y="141"/>
                  </a:cubicBezTo>
                  <a:cubicBezTo>
                    <a:pt x="18203" y="2015"/>
                    <a:pt x="16897" y="3626"/>
                    <a:pt x="15196" y="4793"/>
                  </a:cubicBezTo>
                  <a:cubicBezTo>
                    <a:pt x="13453" y="5984"/>
                    <a:pt x="11432" y="6609"/>
                    <a:pt x="9336" y="6609"/>
                  </a:cubicBezTo>
                  <a:cubicBezTo>
                    <a:pt x="8646" y="6609"/>
                    <a:pt x="7964" y="6543"/>
                    <a:pt x="7265" y="6395"/>
                  </a:cubicBezTo>
                  <a:cubicBezTo>
                    <a:pt x="4447" y="5820"/>
                    <a:pt x="1965" y="4070"/>
                    <a:pt x="445" y="1588"/>
                  </a:cubicBezTo>
                  <a:cubicBezTo>
                    <a:pt x="406" y="1522"/>
                    <a:pt x="331" y="1482"/>
                    <a:pt x="254" y="1482"/>
                  </a:cubicBezTo>
                  <a:cubicBezTo>
                    <a:pt x="215" y="1482"/>
                    <a:pt x="176" y="1492"/>
                    <a:pt x="141" y="1514"/>
                  </a:cubicBezTo>
                  <a:cubicBezTo>
                    <a:pt x="34" y="1580"/>
                    <a:pt x="1" y="1719"/>
                    <a:pt x="67" y="1826"/>
                  </a:cubicBezTo>
                  <a:cubicBezTo>
                    <a:pt x="1653" y="4415"/>
                    <a:pt x="4241" y="6239"/>
                    <a:pt x="7175" y="6831"/>
                  </a:cubicBezTo>
                  <a:cubicBezTo>
                    <a:pt x="7905" y="6978"/>
                    <a:pt x="8611" y="7052"/>
                    <a:pt x="9340" y="7053"/>
                  </a:cubicBezTo>
                  <a:lnTo>
                    <a:pt x="9340" y="7053"/>
                  </a:lnTo>
                  <a:cubicBezTo>
                    <a:pt x="11525" y="7052"/>
                    <a:pt x="13635" y="6403"/>
                    <a:pt x="15442" y="5162"/>
                  </a:cubicBezTo>
                  <a:cubicBezTo>
                    <a:pt x="17217" y="3946"/>
                    <a:pt x="18581" y="2262"/>
                    <a:pt x="19387" y="306"/>
                  </a:cubicBezTo>
                  <a:cubicBezTo>
                    <a:pt x="19436" y="191"/>
                    <a:pt x="19379" y="67"/>
                    <a:pt x="19263" y="18"/>
                  </a:cubicBezTo>
                  <a:cubicBezTo>
                    <a:pt x="19235" y="6"/>
                    <a:pt x="19206" y="0"/>
                    <a:pt x="19178" y="0"/>
                  </a:cubicBezTo>
                  <a:close/>
                  <a:moveTo>
                    <a:pt x="9340" y="7053"/>
                  </a:moveTo>
                  <a:cubicBezTo>
                    <a:pt x="9339" y="7053"/>
                    <a:pt x="9338" y="7053"/>
                    <a:pt x="9336" y="7053"/>
                  </a:cubicBezTo>
                  <a:lnTo>
                    <a:pt x="9345" y="7053"/>
                  </a:lnTo>
                  <a:cubicBezTo>
                    <a:pt x="9343" y="7053"/>
                    <a:pt x="9342" y="7053"/>
                    <a:pt x="9340" y="7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77;p42"/>
            <p:cNvSpPr/>
            <p:nvPr/>
          </p:nvSpPr>
          <p:spPr>
            <a:xfrm>
              <a:off x="5938825" y="1219825"/>
              <a:ext cx="37400" cy="381800"/>
            </a:xfrm>
            <a:custGeom>
              <a:avLst/>
              <a:gdLst/>
              <a:ahLst/>
              <a:cxnLst/>
              <a:rect l="l" t="t" r="r" b="b"/>
              <a:pathLst>
                <a:path w="1496" h="15272" extrusionOk="0">
                  <a:moveTo>
                    <a:pt x="1250" y="0"/>
                  </a:moveTo>
                  <a:cubicBezTo>
                    <a:pt x="1165" y="0"/>
                    <a:pt x="1080" y="47"/>
                    <a:pt x="1044" y="126"/>
                  </a:cubicBezTo>
                  <a:cubicBezTo>
                    <a:pt x="362" y="1556"/>
                    <a:pt x="0" y="3167"/>
                    <a:pt x="0" y="4777"/>
                  </a:cubicBezTo>
                  <a:lnTo>
                    <a:pt x="0" y="12305"/>
                  </a:lnTo>
                  <a:cubicBezTo>
                    <a:pt x="0" y="13266"/>
                    <a:pt x="123" y="14203"/>
                    <a:pt x="370" y="15107"/>
                  </a:cubicBezTo>
                  <a:cubicBezTo>
                    <a:pt x="395" y="15206"/>
                    <a:pt x="485" y="15271"/>
                    <a:pt x="584" y="15271"/>
                  </a:cubicBezTo>
                  <a:cubicBezTo>
                    <a:pt x="600" y="15271"/>
                    <a:pt x="625" y="15271"/>
                    <a:pt x="641" y="15263"/>
                  </a:cubicBezTo>
                  <a:cubicBezTo>
                    <a:pt x="764" y="15230"/>
                    <a:pt x="830" y="15107"/>
                    <a:pt x="797" y="14992"/>
                  </a:cubicBezTo>
                  <a:cubicBezTo>
                    <a:pt x="559" y="14129"/>
                    <a:pt x="444" y="13225"/>
                    <a:pt x="444" y="12305"/>
                  </a:cubicBezTo>
                  <a:lnTo>
                    <a:pt x="444" y="4777"/>
                  </a:lnTo>
                  <a:cubicBezTo>
                    <a:pt x="444" y="3232"/>
                    <a:pt x="789" y="1687"/>
                    <a:pt x="1446" y="323"/>
                  </a:cubicBezTo>
                  <a:cubicBezTo>
                    <a:pt x="1496" y="208"/>
                    <a:pt x="1455" y="77"/>
                    <a:pt x="1340" y="19"/>
                  </a:cubicBezTo>
                  <a:cubicBezTo>
                    <a:pt x="1311" y="6"/>
                    <a:pt x="1281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78;p42"/>
            <p:cNvSpPr/>
            <p:nvPr/>
          </p:nvSpPr>
          <p:spPr>
            <a:xfrm>
              <a:off x="6104200" y="1152775"/>
              <a:ext cx="472350" cy="387225"/>
            </a:xfrm>
            <a:custGeom>
              <a:avLst/>
              <a:gdLst/>
              <a:ahLst/>
              <a:cxnLst/>
              <a:rect l="l" t="t" r="r" b="b"/>
              <a:pathLst>
                <a:path w="18894" h="15489" extrusionOk="0">
                  <a:moveTo>
                    <a:pt x="1334" y="1"/>
                  </a:moveTo>
                  <a:cubicBezTo>
                    <a:pt x="1268" y="1"/>
                    <a:pt x="1202" y="30"/>
                    <a:pt x="1159" y="88"/>
                  </a:cubicBezTo>
                  <a:cubicBezTo>
                    <a:pt x="1110" y="145"/>
                    <a:pt x="0" y="1592"/>
                    <a:pt x="420" y="3137"/>
                  </a:cubicBezTo>
                  <a:cubicBezTo>
                    <a:pt x="633" y="3950"/>
                    <a:pt x="1233" y="4624"/>
                    <a:pt x="2203" y="5150"/>
                  </a:cubicBezTo>
                  <a:cubicBezTo>
                    <a:pt x="2924" y="5540"/>
                    <a:pt x="3769" y="5694"/>
                    <a:pt x="4654" y="5694"/>
                  </a:cubicBezTo>
                  <a:cubicBezTo>
                    <a:pt x="7311" y="5694"/>
                    <a:pt x="10332" y="4306"/>
                    <a:pt x="11448" y="3745"/>
                  </a:cubicBezTo>
                  <a:lnTo>
                    <a:pt x="11448" y="3745"/>
                  </a:lnTo>
                  <a:cubicBezTo>
                    <a:pt x="10856" y="6843"/>
                    <a:pt x="12722" y="10525"/>
                    <a:pt x="12804" y="10681"/>
                  </a:cubicBezTo>
                  <a:cubicBezTo>
                    <a:pt x="12845" y="10755"/>
                    <a:pt x="12911" y="10804"/>
                    <a:pt x="12993" y="10804"/>
                  </a:cubicBezTo>
                  <a:cubicBezTo>
                    <a:pt x="13075" y="10804"/>
                    <a:pt x="13149" y="10771"/>
                    <a:pt x="13190" y="10705"/>
                  </a:cubicBezTo>
                  <a:cubicBezTo>
                    <a:pt x="13595" y="10086"/>
                    <a:pt x="14362" y="9688"/>
                    <a:pt x="15155" y="9688"/>
                  </a:cubicBezTo>
                  <a:cubicBezTo>
                    <a:pt x="15215" y="9688"/>
                    <a:pt x="15275" y="9690"/>
                    <a:pt x="15335" y="9695"/>
                  </a:cubicBezTo>
                  <a:cubicBezTo>
                    <a:pt x="16132" y="9760"/>
                    <a:pt x="16937" y="10212"/>
                    <a:pt x="17488" y="10903"/>
                  </a:cubicBezTo>
                  <a:cubicBezTo>
                    <a:pt x="17997" y="11535"/>
                    <a:pt x="18310" y="12365"/>
                    <a:pt x="18400" y="13294"/>
                  </a:cubicBezTo>
                  <a:cubicBezTo>
                    <a:pt x="18441" y="13762"/>
                    <a:pt x="18433" y="14223"/>
                    <a:pt x="18359" y="14675"/>
                  </a:cubicBezTo>
                  <a:cubicBezTo>
                    <a:pt x="18343" y="14831"/>
                    <a:pt x="18310" y="15011"/>
                    <a:pt x="18260" y="15209"/>
                  </a:cubicBezTo>
                  <a:cubicBezTo>
                    <a:pt x="18228" y="15332"/>
                    <a:pt x="18301" y="15455"/>
                    <a:pt x="18425" y="15480"/>
                  </a:cubicBezTo>
                  <a:cubicBezTo>
                    <a:pt x="18441" y="15488"/>
                    <a:pt x="18458" y="15488"/>
                    <a:pt x="18474" y="15488"/>
                  </a:cubicBezTo>
                  <a:cubicBezTo>
                    <a:pt x="18573" y="15488"/>
                    <a:pt x="18663" y="15422"/>
                    <a:pt x="18696" y="15324"/>
                  </a:cubicBezTo>
                  <a:cubicBezTo>
                    <a:pt x="18745" y="15094"/>
                    <a:pt x="18786" y="14905"/>
                    <a:pt x="18803" y="14740"/>
                  </a:cubicBezTo>
                  <a:cubicBezTo>
                    <a:pt x="18877" y="14247"/>
                    <a:pt x="18893" y="13754"/>
                    <a:pt x="18844" y="13253"/>
                  </a:cubicBezTo>
                  <a:cubicBezTo>
                    <a:pt x="18745" y="12234"/>
                    <a:pt x="18400" y="11330"/>
                    <a:pt x="17833" y="10623"/>
                  </a:cubicBezTo>
                  <a:cubicBezTo>
                    <a:pt x="17209" y="9842"/>
                    <a:pt x="16288" y="9325"/>
                    <a:pt x="15368" y="9251"/>
                  </a:cubicBezTo>
                  <a:cubicBezTo>
                    <a:pt x="15298" y="9246"/>
                    <a:pt x="15229" y="9243"/>
                    <a:pt x="15160" y="9243"/>
                  </a:cubicBezTo>
                  <a:cubicBezTo>
                    <a:pt x="14357" y="9243"/>
                    <a:pt x="13565" y="9587"/>
                    <a:pt x="13050" y="10155"/>
                  </a:cubicBezTo>
                  <a:cubicBezTo>
                    <a:pt x="12590" y="9136"/>
                    <a:pt x="11267" y="5898"/>
                    <a:pt x="11990" y="3383"/>
                  </a:cubicBezTo>
                  <a:cubicBezTo>
                    <a:pt x="12015" y="3293"/>
                    <a:pt x="11990" y="3202"/>
                    <a:pt x="11916" y="3145"/>
                  </a:cubicBezTo>
                  <a:cubicBezTo>
                    <a:pt x="11878" y="3111"/>
                    <a:pt x="11828" y="3095"/>
                    <a:pt x="11777" y="3095"/>
                  </a:cubicBezTo>
                  <a:cubicBezTo>
                    <a:pt x="11741" y="3095"/>
                    <a:pt x="11704" y="3103"/>
                    <a:pt x="11670" y="3120"/>
                  </a:cubicBezTo>
                  <a:cubicBezTo>
                    <a:pt x="11624" y="3153"/>
                    <a:pt x="7787" y="5250"/>
                    <a:pt x="4635" y="5250"/>
                  </a:cubicBezTo>
                  <a:cubicBezTo>
                    <a:pt x="3825" y="5250"/>
                    <a:pt x="3060" y="5112"/>
                    <a:pt x="2416" y="4764"/>
                  </a:cubicBezTo>
                  <a:cubicBezTo>
                    <a:pt x="1562" y="4295"/>
                    <a:pt x="1036" y="3712"/>
                    <a:pt x="855" y="3022"/>
                  </a:cubicBezTo>
                  <a:cubicBezTo>
                    <a:pt x="493" y="1690"/>
                    <a:pt x="1504" y="376"/>
                    <a:pt x="1512" y="359"/>
                  </a:cubicBezTo>
                  <a:cubicBezTo>
                    <a:pt x="1586" y="261"/>
                    <a:pt x="1570" y="121"/>
                    <a:pt x="1471" y="47"/>
                  </a:cubicBezTo>
                  <a:cubicBezTo>
                    <a:pt x="1430" y="16"/>
                    <a:pt x="1382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79;p42"/>
            <p:cNvSpPr/>
            <p:nvPr/>
          </p:nvSpPr>
          <p:spPr>
            <a:xfrm>
              <a:off x="6419550" y="1565675"/>
              <a:ext cx="137875" cy="67800"/>
            </a:xfrm>
            <a:custGeom>
              <a:avLst/>
              <a:gdLst/>
              <a:ahLst/>
              <a:cxnLst/>
              <a:rect l="l" t="t" r="r" b="b"/>
              <a:pathLst>
                <a:path w="5515" h="2712" extrusionOk="0">
                  <a:moveTo>
                    <a:pt x="5262" y="0"/>
                  </a:moveTo>
                  <a:cubicBezTo>
                    <a:pt x="5184" y="0"/>
                    <a:pt x="5109" y="40"/>
                    <a:pt x="5071" y="106"/>
                  </a:cubicBezTo>
                  <a:cubicBezTo>
                    <a:pt x="4890" y="410"/>
                    <a:pt x="4668" y="690"/>
                    <a:pt x="4422" y="953"/>
                  </a:cubicBezTo>
                  <a:cubicBezTo>
                    <a:pt x="3641" y="1742"/>
                    <a:pt x="2532" y="2235"/>
                    <a:pt x="1447" y="2259"/>
                  </a:cubicBezTo>
                  <a:cubicBezTo>
                    <a:pt x="1394" y="2262"/>
                    <a:pt x="1341" y="2263"/>
                    <a:pt x="1287" y="2263"/>
                  </a:cubicBezTo>
                  <a:cubicBezTo>
                    <a:pt x="965" y="2263"/>
                    <a:pt x="629" y="2221"/>
                    <a:pt x="305" y="2136"/>
                  </a:cubicBezTo>
                  <a:cubicBezTo>
                    <a:pt x="285" y="2131"/>
                    <a:pt x="265" y="2128"/>
                    <a:pt x="246" y="2128"/>
                  </a:cubicBezTo>
                  <a:cubicBezTo>
                    <a:pt x="146" y="2128"/>
                    <a:pt x="61" y="2196"/>
                    <a:pt x="34" y="2292"/>
                  </a:cubicBezTo>
                  <a:cubicBezTo>
                    <a:pt x="1" y="2415"/>
                    <a:pt x="66" y="2539"/>
                    <a:pt x="190" y="2572"/>
                  </a:cubicBezTo>
                  <a:cubicBezTo>
                    <a:pt x="551" y="2662"/>
                    <a:pt x="913" y="2711"/>
                    <a:pt x="1275" y="2711"/>
                  </a:cubicBezTo>
                  <a:lnTo>
                    <a:pt x="1464" y="2711"/>
                  </a:lnTo>
                  <a:cubicBezTo>
                    <a:pt x="2672" y="2678"/>
                    <a:pt x="3871" y="2152"/>
                    <a:pt x="4742" y="1257"/>
                  </a:cubicBezTo>
                  <a:cubicBezTo>
                    <a:pt x="5014" y="977"/>
                    <a:pt x="5252" y="673"/>
                    <a:pt x="5449" y="345"/>
                  </a:cubicBezTo>
                  <a:cubicBezTo>
                    <a:pt x="5515" y="238"/>
                    <a:pt x="5482" y="98"/>
                    <a:pt x="5375" y="32"/>
                  </a:cubicBezTo>
                  <a:cubicBezTo>
                    <a:pt x="5340" y="10"/>
                    <a:pt x="5300" y="0"/>
                    <a:pt x="5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80;p42"/>
            <p:cNvSpPr/>
            <p:nvPr/>
          </p:nvSpPr>
          <p:spPr>
            <a:xfrm>
              <a:off x="6148775" y="1784225"/>
              <a:ext cx="13800" cy="51800"/>
            </a:xfrm>
            <a:custGeom>
              <a:avLst/>
              <a:gdLst/>
              <a:ahLst/>
              <a:cxnLst/>
              <a:rect l="l" t="t" r="r" b="b"/>
              <a:pathLst>
                <a:path w="552" h="2072" extrusionOk="0">
                  <a:moveTo>
                    <a:pt x="315" y="1"/>
                  </a:moveTo>
                  <a:cubicBezTo>
                    <a:pt x="199" y="1"/>
                    <a:pt x="107" y="96"/>
                    <a:pt x="99" y="215"/>
                  </a:cubicBezTo>
                  <a:lnTo>
                    <a:pt x="9" y="1842"/>
                  </a:lnTo>
                  <a:cubicBezTo>
                    <a:pt x="1" y="1965"/>
                    <a:pt x="99" y="2064"/>
                    <a:pt x="223" y="2072"/>
                  </a:cubicBezTo>
                  <a:lnTo>
                    <a:pt x="231" y="2072"/>
                  </a:lnTo>
                  <a:cubicBezTo>
                    <a:pt x="354" y="2072"/>
                    <a:pt x="453" y="1982"/>
                    <a:pt x="453" y="1867"/>
                  </a:cubicBezTo>
                  <a:lnTo>
                    <a:pt x="543" y="231"/>
                  </a:lnTo>
                  <a:cubicBezTo>
                    <a:pt x="551" y="116"/>
                    <a:pt x="453" y="9"/>
                    <a:pt x="329" y="1"/>
                  </a:cubicBezTo>
                  <a:cubicBezTo>
                    <a:pt x="325" y="1"/>
                    <a:pt x="320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81;p42"/>
            <p:cNvSpPr/>
            <p:nvPr/>
          </p:nvSpPr>
          <p:spPr>
            <a:xfrm>
              <a:off x="6450175" y="1622550"/>
              <a:ext cx="27750" cy="251075"/>
            </a:xfrm>
            <a:custGeom>
              <a:avLst/>
              <a:gdLst/>
              <a:ahLst/>
              <a:cxnLst/>
              <a:rect l="l" t="t" r="r" b="b"/>
              <a:pathLst>
                <a:path w="1110" h="10043" extrusionOk="0">
                  <a:moveTo>
                    <a:pt x="229" y="0"/>
                  </a:moveTo>
                  <a:cubicBezTo>
                    <a:pt x="224" y="0"/>
                    <a:pt x="219" y="0"/>
                    <a:pt x="214" y="1"/>
                  </a:cubicBezTo>
                  <a:cubicBezTo>
                    <a:pt x="91" y="9"/>
                    <a:pt x="0" y="116"/>
                    <a:pt x="8" y="239"/>
                  </a:cubicBezTo>
                  <a:lnTo>
                    <a:pt x="658" y="9394"/>
                  </a:lnTo>
                  <a:cubicBezTo>
                    <a:pt x="633" y="9451"/>
                    <a:pt x="584" y="9566"/>
                    <a:pt x="510" y="9731"/>
                  </a:cubicBezTo>
                  <a:cubicBezTo>
                    <a:pt x="452" y="9837"/>
                    <a:pt x="501" y="9969"/>
                    <a:pt x="617" y="10026"/>
                  </a:cubicBezTo>
                  <a:cubicBezTo>
                    <a:pt x="641" y="10035"/>
                    <a:pt x="674" y="10043"/>
                    <a:pt x="707" y="10043"/>
                  </a:cubicBezTo>
                  <a:cubicBezTo>
                    <a:pt x="797" y="10043"/>
                    <a:pt x="871" y="9994"/>
                    <a:pt x="912" y="9920"/>
                  </a:cubicBezTo>
                  <a:cubicBezTo>
                    <a:pt x="1027" y="9657"/>
                    <a:pt x="1085" y="9509"/>
                    <a:pt x="1085" y="9509"/>
                  </a:cubicBezTo>
                  <a:cubicBezTo>
                    <a:pt x="1101" y="9484"/>
                    <a:pt x="1110" y="9451"/>
                    <a:pt x="1101" y="9410"/>
                  </a:cubicBezTo>
                  <a:lnTo>
                    <a:pt x="452" y="206"/>
                  </a:lnTo>
                  <a:cubicBezTo>
                    <a:pt x="444" y="88"/>
                    <a:pt x="34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82;p42"/>
            <p:cNvSpPr/>
            <p:nvPr/>
          </p:nvSpPr>
          <p:spPr>
            <a:xfrm>
              <a:off x="6452025" y="1495075"/>
              <a:ext cx="32075" cy="84150"/>
            </a:xfrm>
            <a:custGeom>
              <a:avLst/>
              <a:gdLst/>
              <a:ahLst/>
              <a:cxnLst/>
              <a:rect l="l" t="t" r="r" b="b"/>
              <a:pathLst>
                <a:path w="1283" h="3366" extrusionOk="0">
                  <a:moveTo>
                    <a:pt x="1031" y="1"/>
                  </a:moveTo>
                  <a:cubicBezTo>
                    <a:pt x="955" y="1"/>
                    <a:pt x="882" y="38"/>
                    <a:pt x="838" y="103"/>
                  </a:cubicBezTo>
                  <a:cubicBezTo>
                    <a:pt x="271" y="1024"/>
                    <a:pt x="0" y="2108"/>
                    <a:pt x="58" y="3160"/>
                  </a:cubicBezTo>
                  <a:cubicBezTo>
                    <a:pt x="66" y="3275"/>
                    <a:pt x="165" y="3366"/>
                    <a:pt x="280" y="3366"/>
                  </a:cubicBezTo>
                  <a:lnTo>
                    <a:pt x="296" y="3366"/>
                  </a:lnTo>
                  <a:cubicBezTo>
                    <a:pt x="419" y="3358"/>
                    <a:pt x="510" y="3259"/>
                    <a:pt x="501" y="3136"/>
                  </a:cubicBezTo>
                  <a:cubicBezTo>
                    <a:pt x="444" y="2166"/>
                    <a:pt x="699" y="1180"/>
                    <a:pt x="1216" y="342"/>
                  </a:cubicBezTo>
                  <a:cubicBezTo>
                    <a:pt x="1282" y="235"/>
                    <a:pt x="1249" y="95"/>
                    <a:pt x="1142" y="29"/>
                  </a:cubicBezTo>
                  <a:cubicBezTo>
                    <a:pt x="1107" y="10"/>
                    <a:pt x="1068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83;p42"/>
            <p:cNvSpPr/>
            <p:nvPr/>
          </p:nvSpPr>
          <p:spPr>
            <a:xfrm>
              <a:off x="6490850" y="1446450"/>
              <a:ext cx="50775" cy="36425"/>
            </a:xfrm>
            <a:custGeom>
              <a:avLst/>
              <a:gdLst/>
              <a:ahLst/>
              <a:cxnLst/>
              <a:rect l="l" t="t" r="r" b="b"/>
              <a:pathLst>
                <a:path w="2031" h="1457" extrusionOk="0">
                  <a:moveTo>
                    <a:pt x="1772" y="1"/>
                  </a:moveTo>
                  <a:cubicBezTo>
                    <a:pt x="1743" y="1"/>
                    <a:pt x="1713" y="6"/>
                    <a:pt x="1685" y="18"/>
                  </a:cubicBezTo>
                  <a:cubicBezTo>
                    <a:pt x="1085" y="273"/>
                    <a:pt x="543" y="627"/>
                    <a:pt x="91" y="1070"/>
                  </a:cubicBezTo>
                  <a:cubicBezTo>
                    <a:pt x="9" y="1153"/>
                    <a:pt x="0" y="1300"/>
                    <a:pt x="91" y="1383"/>
                  </a:cubicBezTo>
                  <a:cubicBezTo>
                    <a:pt x="132" y="1432"/>
                    <a:pt x="189" y="1448"/>
                    <a:pt x="247" y="1448"/>
                  </a:cubicBezTo>
                  <a:lnTo>
                    <a:pt x="247" y="1457"/>
                  </a:lnTo>
                  <a:cubicBezTo>
                    <a:pt x="304" y="1457"/>
                    <a:pt x="362" y="1432"/>
                    <a:pt x="403" y="1391"/>
                  </a:cubicBezTo>
                  <a:cubicBezTo>
                    <a:pt x="814" y="988"/>
                    <a:pt x="1307" y="668"/>
                    <a:pt x="1858" y="429"/>
                  </a:cubicBezTo>
                  <a:cubicBezTo>
                    <a:pt x="1973" y="380"/>
                    <a:pt x="2030" y="249"/>
                    <a:pt x="1981" y="134"/>
                  </a:cubicBezTo>
                  <a:cubicBezTo>
                    <a:pt x="1944" y="53"/>
                    <a:pt x="1860" y="1"/>
                    <a:pt x="1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84;p42"/>
            <p:cNvSpPr/>
            <p:nvPr/>
          </p:nvSpPr>
          <p:spPr>
            <a:xfrm>
              <a:off x="6100700" y="1416775"/>
              <a:ext cx="82200" cy="145000"/>
            </a:xfrm>
            <a:custGeom>
              <a:avLst/>
              <a:gdLst/>
              <a:ahLst/>
              <a:cxnLst/>
              <a:rect l="l" t="t" r="r" b="b"/>
              <a:pathLst>
                <a:path w="3288" h="5800" extrusionOk="0">
                  <a:moveTo>
                    <a:pt x="1275" y="1"/>
                  </a:moveTo>
                  <a:cubicBezTo>
                    <a:pt x="1176" y="1"/>
                    <a:pt x="1082" y="64"/>
                    <a:pt x="1061" y="170"/>
                  </a:cubicBezTo>
                  <a:lnTo>
                    <a:pt x="25" y="4542"/>
                  </a:lnTo>
                  <a:cubicBezTo>
                    <a:pt x="1" y="4649"/>
                    <a:pt x="58" y="4764"/>
                    <a:pt x="165" y="4805"/>
                  </a:cubicBezTo>
                  <a:lnTo>
                    <a:pt x="2967" y="5791"/>
                  </a:lnTo>
                  <a:cubicBezTo>
                    <a:pt x="2992" y="5799"/>
                    <a:pt x="3017" y="5799"/>
                    <a:pt x="3041" y="5799"/>
                  </a:cubicBezTo>
                  <a:cubicBezTo>
                    <a:pt x="3132" y="5799"/>
                    <a:pt x="3214" y="5742"/>
                    <a:pt x="3247" y="5651"/>
                  </a:cubicBezTo>
                  <a:cubicBezTo>
                    <a:pt x="3288" y="5536"/>
                    <a:pt x="3230" y="5405"/>
                    <a:pt x="3115" y="5364"/>
                  </a:cubicBezTo>
                  <a:lnTo>
                    <a:pt x="502" y="4443"/>
                  </a:lnTo>
                  <a:lnTo>
                    <a:pt x="1488" y="277"/>
                  </a:lnTo>
                  <a:cubicBezTo>
                    <a:pt x="1521" y="154"/>
                    <a:pt x="1447" y="30"/>
                    <a:pt x="1324" y="6"/>
                  </a:cubicBezTo>
                  <a:cubicBezTo>
                    <a:pt x="1308" y="2"/>
                    <a:pt x="1291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85;p42"/>
            <p:cNvSpPr/>
            <p:nvPr/>
          </p:nvSpPr>
          <p:spPr>
            <a:xfrm>
              <a:off x="6177550" y="1579150"/>
              <a:ext cx="140550" cy="67250"/>
            </a:xfrm>
            <a:custGeom>
              <a:avLst/>
              <a:gdLst/>
              <a:ahLst/>
              <a:cxnLst/>
              <a:rect l="l" t="t" r="r" b="b"/>
              <a:pathLst>
                <a:path w="5622" h="2690" extrusionOk="0">
                  <a:moveTo>
                    <a:pt x="5363" y="1"/>
                  </a:moveTo>
                  <a:cubicBezTo>
                    <a:pt x="5292" y="1"/>
                    <a:pt x="5225" y="33"/>
                    <a:pt x="5186" y="93"/>
                  </a:cubicBezTo>
                  <a:cubicBezTo>
                    <a:pt x="4635" y="866"/>
                    <a:pt x="3887" y="1474"/>
                    <a:pt x="3024" y="1835"/>
                  </a:cubicBezTo>
                  <a:cubicBezTo>
                    <a:pt x="2404" y="2107"/>
                    <a:pt x="1737" y="2243"/>
                    <a:pt x="1063" y="2243"/>
                  </a:cubicBezTo>
                  <a:cubicBezTo>
                    <a:pt x="800" y="2243"/>
                    <a:pt x="535" y="2222"/>
                    <a:pt x="271" y="2180"/>
                  </a:cubicBezTo>
                  <a:cubicBezTo>
                    <a:pt x="258" y="2178"/>
                    <a:pt x="246" y="2176"/>
                    <a:pt x="233" y="2176"/>
                  </a:cubicBezTo>
                  <a:cubicBezTo>
                    <a:pt x="132" y="2176"/>
                    <a:pt x="38" y="2259"/>
                    <a:pt x="17" y="2361"/>
                  </a:cubicBezTo>
                  <a:cubicBezTo>
                    <a:pt x="0" y="2485"/>
                    <a:pt x="82" y="2600"/>
                    <a:pt x="206" y="2616"/>
                  </a:cubicBezTo>
                  <a:cubicBezTo>
                    <a:pt x="493" y="2665"/>
                    <a:pt x="773" y="2690"/>
                    <a:pt x="1060" y="2690"/>
                  </a:cubicBezTo>
                  <a:cubicBezTo>
                    <a:pt x="1792" y="2690"/>
                    <a:pt x="2523" y="2542"/>
                    <a:pt x="3205" y="2246"/>
                  </a:cubicBezTo>
                  <a:cubicBezTo>
                    <a:pt x="4134" y="1852"/>
                    <a:pt x="4947" y="1194"/>
                    <a:pt x="5547" y="356"/>
                  </a:cubicBezTo>
                  <a:cubicBezTo>
                    <a:pt x="5621" y="249"/>
                    <a:pt x="5596" y="118"/>
                    <a:pt x="5498" y="44"/>
                  </a:cubicBezTo>
                  <a:cubicBezTo>
                    <a:pt x="5456" y="15"/>
                    <a:pt x="5408" y="1"/>
                    <a:pt x="5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86;p42"/>
            <p:cNvSpPr/>
            <p:nvPr/>
          </p:nvSpPr>
          <p:spPr>
            <a:xfrm>
              <a:off x="5897725" y="988775"/>
              <a:ext cx="682725" cy="438625"/>
            </a:xfrm>
            <a:custGeom>
              <a:avLst/>
              <a:gdLst/>
              <a:ahLst/>
              <a:cxnLst/>
              <a:rect l="l" t="t" r="r" b="b"/>
              <a:pathLst>
                <a:path w="27309" h="17545" extrusionOk="0">
                  <a:moveTo>
                    <a:pt x="14540" y="0"/>
                  </a:moveTo>
                  <a:cubicBezTo>
                    <a:pt x="12230" y="0"/>
                    <a:pt x="10426" y="397"/>
                    <a:pt x="10125" y="468"/>
                  </a:cubicBezTo>
                  <a:cubicBezTo>
                    <a:pt x="9885" y="433"/>
                    <a:pt x="8834" y="299"/>
                    <a:pt x="7497" y="299"/>
                  </a:cubicBezTo>
                  <a:cubicBezTo>
                    <a:pt x="5439" y="299"/>
                    <a:pt x="2703" y="616"/>
                    <a:pt x="1209" y="2095"/>
                  </a:cubicBezTo>
                  <a:cubicBezTo>
                    <a:pt x="346" y="2950"/>
                    <a:pt x="0" y="4100"/>
                    <a:pt x="189" y="5514"/>
                  </a:cubicBezTo>
                  <a:cubicBezTo>
                    <a:pt x="444" y="7453"/>
                    <a:pt x="1340" y="8817"/>
                    <a:pt x="2844" y="9573"/>
                  </a:cubicBezTo>
                  <a:cubicBezTo>
                    <a:pt x="3864" y="10082"/>
                    <a:pt x="5014" y="10236"/>
                    <a:pt x="6034" y="10236"/>
                  </a:cubicBezTo>
                  <a:cubicBezTo>
                    <a:pt x="7553" y="10236"/>
                    <a:pt x="8784" y="9894"/>
                    <a:pt x="8868" y="9869"/>
                  </a:cubicBezTo>
                  <a:cubicBezTo>
                    <a:pt x="8991" y="9836"/>
                    <a:pt x="9057" y="9713"/>
                    <a:pt x="9024" y="9598"/>
                  </a:cubicBezTo>
                  <a:cubicBezTo>
                    <a:pt x="8996" y="9496"/>
                    <a:pt x="8907" y="9434"/>
                    <a:pt x="8812" y="9434"/>
                  </a:cubicBezTo>
                  <a:cubicBezTo>
                    <a:pt x="8792" y="9434"/>
                    <a:pt x="8772" y="9436"/>
                    <a:pt x="8752" y="9442"/>
                  </a:cubicBezTo>
                  <a:cubicBezTo>
                    <a:pt x="8733" y="9447"/>
                    <a:pt x="7516" y="9783"/>
                    <a:pt x="6032" y="9783"/>
                  </a:cubicBezTo>
                  <a:cubicBezTo>
                    <a:pt x="5066" y="9783"/>
                    <a:pt x="3986" y="9641"/>
                    <a:pt x="3049" y="9171"/>
                  </a:cubicBezTo>
                  <a:cubicBezTo>
                    <a:pt x="1677" y="8489"/>
                    <a:pt x="863" y="7240"/>
                    <a:pt x="625" y="5448"/>
                  </a:cubicBezTo>
                  <a:cubicBezTo>
                    <a:pt x="461" y="4191"/>
                    <a:pt x="765" y="3164"/>
                    <a:pt x="1521" y="2408"/>
                  </a:cubicBezTo>
                  <a:cubicBezTo>
                    <a:pt x="2903" y="1044"/>
                    <a:pt x="5533" y="754"/>
                    <a:pt x="7519" y="754"/>
                  </a:cubicBezTo>
                  <a:cubicBezTo>
                    <a:pt x="8967" y="754"/>
                    <a:pt x="10072" y="908"/>
                    <a:pt x="10100" y="912"/>
                  </a:cubicBezTo>
                  <a:cubicBezTo>
                    <a:pt x="10125" y="912"/>
                    <a:pt x="10158" y="912"/>
                    <a:pt x="10182" y="904"/>
                  </a:cubicBezTo>
                  <a:cubicBezTo>
                    <a:pt x="10222" y="896"/>
                    <a:pt x="12093" y="440"/>
                    <a:pt x="14539" y="440"/>
                  </a:cubicBezTo>
                  <a:cubicBezTo>
                    <a:pt x="17193" y="440"/>
                    <a:pt x="20525" y="977"/>
                    <a:pt x="22928" y="3205"/>
                  </a:cubicBezTo>
                  <a:cubicBezTo>
                    <a:pt x="25903" y="5966"/>
                    <a:pt x="26840" y="10699"/>
                    <a:pt x="25698" y="17282"/>
                  </a:cubicBezTo>
                  <a:cubicBezTo>
                    <a:pt x="25681" y="17405"/>
                    <a:pt x="25763" y="17520"/>
                    <a:pt x="25887" y="17545"/>
                  </a:cubicBezTo>
                  <a:lnTo>
                    <a:pt x="25919" y="17545"/>
                  </a:lnTo>
                  <a:cubicBezTo>
                    <a:pt x="26026" y="17545"/>
                    <a:pt x="26125" y="17471"/>
                    <a:pt x="26141" y="17364"/>
                  </a:cubicBezTo>
                  <a:cubicBezTo>
                    <a:pt x="27308" y="10625"/>
                    <a:pt x="26322" y="5752"/>
                    <a:pt x="23232" y="2876"/>
                  </a:cubicBezTo>
                  <a:cubicBezTo>
                    <a:pt x="20731" y="558"/>
                    <a:pt x="17280" y="0"/>
                    <a:pt x="14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87;p42"/>
            <p:cNvSpPr/>
            <p:nvPr/>
          </p:nvSpPr>
          <p:spPr>
            <a:xfrm>
              <a:off x="6461675" y="1783475"/>
              <a:ext cx="89600" cy="32225"/>
            </a:xfrm>
            <a:custGeom>
              <a:avLst/>
              <a:gdLst/>
              <a:ahLst/>
              <a:cxnLst/>
              <a:rect l="l" t="t" r="r" b="b"/>
              <a:pathLst>
                <a:path w="3584" h="1289" extrusionOk="0">
                  <a:moveTo>
                    <a:pt x="253" y="1"/>
                  </a:moveTo>
                  <a:cubicBezTo>
                    <a:pt x="188" y="1"/>
                    <a:pt x="122" y="28"/>
                    <a:pt x="74" y="80"/>
                  </a:cubicBezTo>
                  <a:cubicBezTo>
                    <a:pt x="0" y="179"/>
                    <a:pt x="17" y="319"/>
                    <a:pt x="107" y="393"/>
                  </a:cubicBezTo>
                  <a:cubicBezTo>
                    <a:pt x="814" y="968"/>
                    <a:pt x="1808" y="1280"/>
                    <a:pt x="2983" y="1288"/>
                  </a:cubicBezTo>
                  <a:cubicBezTo>
                    <a:pt x="3107" y="1288"/>
                    <a:pt x="3238" y="1288"/>
                    <a:pt x="3370" y="1280"/>
                  </a:cubicBezTo>
                  <a:cubicBezTo>
                    <a:pt x="3493" y="1272"/>
                    <a:pt x="3583" y="1165"/>
                    <a:pt x="3575" y="1042"/>
                  </a:cubicBezTo>
                  <a:cubicBezTo>
                    <a:pt x="3568" y="928"/>
                    <a:pt x="3475" y="835"/>
                    <a:pt x="3364" y="835"/>
                  </a:cubicBezTo>
                  <a:cubicBezTo>
                    <a:pt x="3355" y="835"/>
                    <a:pt x="3346" y="835"/>
                    <a:pt x="3337" y="836"/>
                  </a:cubicBezTo>
                  <a:cubicBezTo>
                    <a:pt x="3214" y="845"/>
                    <a:pt x="3099" y="845"/>
                    <a:pt x="2983" y="845"/>
                  </a:cubicBezTo>
                  <a:cubicBezTo>
                    <a:pt x="2236" y="836"/>
                    <a:pt x="1184" y="689"/>
                    <a:pt x="387" y="48"/>
                  </a:cubicBezTo>
                  <a:cubicBezTo>
                    <a:pt x="348" y="16"/>
                    <a:pt x="301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88;p42"/>
            <p:cNvSpPr/>
            <p:nvPr/>
          </p:nvSpPr>
          <p:spPr>
            <a:xfrm>
              <a:off x="6561525" y="1514650"/>
              <a:ext cx="154525" cy="294675"/>
            </a:xfrm>
            <a:custGeom>
              <a:avLst/>
              <a:gdLst/>
              <a:ahLst/>
              <a:cxnLst/>
              <a:rect l="l" t="t" r="r" b="b"/>
              <a:pathLst>
                <a:path w="6181" h="11787" extrusionOk="0">
                  <a:moveTo>
                    <a:pt x="435" y="0"/>
                  </a:moveTo>
                  <a:cubicBezTo>
                    <a:pt x="386" y="0"/>
                    <a:pt x="337" y="1"/>
                    <a:pt x="288" y="2"/>
                  </a:cubicBezTo>
                  <a:lnTo>
                    <a:pt x="222" y="2"/>
                  </a:lnTo>
                  <a:cubicBezTo>
                    <a:pt x="99" y="2"/>
                    <a:pt x="0" y="101"/>
                    <a:pt x="0" y="224"/>
                  </a:cubicBezTo>
                  <a:cubicBezTo>
                    <a:pt x="0" y="347"/>
                    <a:pt x="99" y="446"/>
                    <a:pt x="222" y="446"/>
                  </a:cubicBezTo>
                  <a:lnTo>
                    <a:pt x="296" y="446"/>
                  </a:lnTo>
                  <a:cubicBezTo>
                    <a:pt x="332" y="445"/>
                    <a:pt x="368" y="445"/>
                    <a:pt x="404" y="445"/>
                  </a:cubicBezTo>
                  <a:cubicBezTo>
                    <a:pt x="2275" y="445"/>
                    <a:pt x="4157" y="1696"/>
                    <a:pt x="4923" y="3454"/>
                  </a:cubicBezTo>
                  <a:cubicBezTo>
                    <a:pt x="5712" y="5254"/>
                    <a:pt x="5424" y="7464"/>
                    <a:pt x="4191" y="9099"/>
                  </a:cubicBezTo>
                  <a:cubicBezTo>
                    <a:pt x="3386" y="10168"/>
                    <a:pt x="2186" y="10965"/>
                    <a:pt x="822" y="11343"/>
                  </a:cubicBezTo>
                  <a:cubicBezTo>
                    <a:pt x="707" y="11376"/>
                    <a:pt x="633" y="11499"/>
                    <a:pt x="666" y="11622"/>
                  </a:cubicBezTo>
                  <a:cubicBezTo>
                    <a:pt x="699" y="11721"/>
                    <a:pt x="781" y="11787"/>
                    <a:pt x="880" y="11787"/>
                  </a:cubicBezTo>
                  <a:cubicBezTo>
                    <a:pt x="904" y="11787"/>
                    <a:pt x="921" y="11778"/>
                    <a:pt x="937" y="11778"/>
                  </a:cubicBezTo>
                  <a:cubicBezTo>
                    <a:pt x="2400" y="11368"/>
                    <a:pt x="3682" y="10513"/>
                    <a:pt x="4545" y="9362"/>
                  </a:cubicBezTo>
                  <a:cubicBezTo>
                    <a:pt x="5876" y="7612"/>
                    <a:pt x="6180" y="5221"/>
                    <a:pt x="5334" y="3281"/>
                  </a:cubicBezTo>
                  <a:cubicBezTo>
                    <a:pt x="4483" y="1339"/>
                    <a:pt x="2487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89;p42"/>
            <p:cNvSpPr/>
            <p:nvPr/>
          </p:nvSpPr>
          <p:spPr>
            <a:xfrm>
              <a:off x="6548575" y="2456975"/>
              <a:ext cx="284150" cy="788000"/>
            </a:xfrm>
            <a:custGeom>
              <a:avLst/>
              <a:gdLst/>
              <a:ahLst/>
              <a:cxnLst/>
              <a:rect l="l" t="t" r="r" b="b"/>
              <a:pathLst>
                <a:path w="11366" h="31520" extrusionOk="0">
                  <a:moveTo>
                    <a:pt x="248" y="0"/>
                  </a:moveTo>
                  <a:cubicBezTo>
                    <a:pt x="223" y="0"/>
                    <a:pt x="198" y="4"/>
                    <a:pt x="173" y="13"/>
                  </a:cubicBezTo>
                  <a:cubicBezTo>
                    <a:pt x="58" y="54"/>
                    <a:pt x="1" y="185"/>
                    <a:pt x="42" y="300"/>
                  </a:cubicBezTo>
                  <a:lnTo>
                    <a:pt x="10906" y="31372"/>
                  </a:lnTo>
                  <a:cubicBezTo>
                    <a:pt x="10938" y="31462"/>
                    <a:pt x="11021" y="31520"/>
                    <a:pt x="11119" y="31520"/>
                  </a:cubicBezTo>
                  <a:cubicBezTo>
                    <a:pt x="11136" y="31520"/>
                    <a:pt x="11169" y="31512"/>
                    <a:pt x="11185" y="31503"/>
                  </a:cubicBezTo>
                  <a:cubicBezTo>
                    <a:pt x="11308" y="31462"/>
                    <a:pt x="11366" y="31339"/>
                    <a:pt x="11325" y="31224"/>
                  </a:cubicBezTo>
                  <a:lnTo>
                    <a:pt x="461" y="152"/>
                  </a:lnTo>
                  <a:cubicBezTo>
                    <a:pt x="428" y="61"/>
                    <a:pt x="343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90;p42"/>
            <p:cNvSpPr/>
            <p:nvPr/>
          </p:nvSpPr>
          <p:spPr>
            <a:xfrm>
              <a:off x="6144875" y="1862525"/>
              <a:ext cx="329350" cy="132325"/>
            </a:xfrm>
            <a:custGeom>
              <a:avLst/>
              <a:gdLst/>
              <a:ahLst/>
              <a:cxnLst/>
              <a:rect l="l" t="t" r="r" b="b"/>
              <a:pathLst>
                <a:path w="13174" h="5293" extrusionOk="0">
                  <a:moveTo>
                    <a:pt x="12920" y="0"/>
                  </a:moveTo>
                  <a:cubicBezTo>
                    <a:pt x="12838" y="0"/>
                    <a:pt x="12757" y="47"/>
                    <a:pt x="12722" y="123"/>
                  </a:cubicBezTo>
                  <a:cubicBezTo>
                    <a:pt x="12023" y="1545"/>
                    <a:pt x="9977" y="4849"/>
                    <a:pt x="6057" y="4849"/>
                  </a:cubicBezTo>
                  <a:cubicBezTo>
                    <a:pt x="1332" y="4849"/>
                    <a:pt x="494" y="1504"/>
                    <a:pt x="461" y="1364"/>
                  </a:cubicBezTo>
                  <a:cubicBezTo>
                    <a:pt x="439" y="1257"/>
                    <a:pt x="343" y="1187"/>
                    <a:pt x="243" y="1187"/>
                  </a:cubicBezTo>
                  <a:cubicBezTo>
                    <a:pt x="228" y="1187"/>
                    <a:pt x="213" y="1189"/>
                    <a:pt x="198" y="1192"/>
                  </a:cubicBezTo>
                  <a:cubicBezTo>
                    <a:pt x="74" y="1225"/>
                    <a:pt x="1" y="1340"/>
                    <a:pt x="25" y="1463"/>
                  </a:cubicBezTo>
                  <a:cubicBezTo>
                    <a:pt x="33" y="1496"/>
                    <a:pt x="970" y="5292"/>
                    <a:pt x="6057" y="5292"/>
                  </a:cubicBezTo>
                  <a:cubicBezTo>
                    <a:pt x="10339" y="5292"/>
                    <a:pt x="12549" y="1488"/>
                    <a:pt x="13116" y="321"/>
                  </a:cubicBezTo>
                  <a:cubicBezTo>
                    <a:pt x="13174" y="214"/>
                    <a:pt x="13133" y="74"/>
                    <a:pt x="13018" y="25"/>
                  </a:cubicBezTo>
                  <a:cubicBezTo>
                    <a:pt x="12987" y="8"/>
                    <a:pt x="12953" y="0"/>
                    <a:pt x="12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91;p42"/>
            <p:cNvSpPr/>
            <p:nvPr/>
          </p:nvSpPr>
          <p:spPr>
            <a:xfrm>
              <a:off x="5284875" y="1927650"/>
              <a:ext cx="308200" cy="380700"/>
            </a:xfrm>
            <a:custGeom>
              <a:avLst/>
              <a:gdLst/>
              <a:ahLst/>
              <a:cxnLst/>
              <a:rect l="l" t="t" r="r" b="b"/>
              <a:pathLst>
                <a:path w="12328" h="15228" extrusionOk="0">
                  <a:moveTo>
                    <a:pt x="2115" y="1"/>
                  </a:moveTo>
                  <a:cubicBezTo>
                    <a:pt x="2073" y="1"/>
                    <a:pt x="2029" y="14"/>
                    <a:pt x="1989" y="41"/>
                  </a:cubicBezTo>
                  <a:lnTo>
                    <a:pt x="132" y="1274"/>
                  </a:lnTo>
                  <a:cubicBezTo>
                    <a:pt x="34" y="1340"/>
                    <a:pt x="1" y="1479"/>
                    <a:pt x="75" y="1586"/>
                  </a:cubicBezTo>
                  <a:cubicBezTo>
                    <a:pt x="116" y="1648"/>
                    <a:pt x="185" y="1680"/>
                    <a:pt x="256" y="1680"/>
                  </a:cubicBezTo>
                  <a:cubicBezTo>
                    <a:pt x="299" y="1680"/>
                    <a:pt x="342" y="1668"/>
                    <a:pt x="379" y="1644"/>
                  </a:cubicBezTo>
                  <a:lnTo>
                    <a:pt x="2055" y="534"/>
                  </a:lnTo>
                  <a:lnTo>
                    <a:pt x="11777" y="15129"/>
                  </a:lnTo>
                  <a:cubicBezTo>
                    <a:pt x="11818" y="15195"/>
                    <a:pt x="11892" y="15228"/>
                    <a:pt x="11966" y="15228"/>
                  </a:cubicBezTo>
                  <a:lnTo>
                    <a:pt x="11974" y="15228"/>
                  </a:lnTo>
                  <a:cubicBezTo>
                    <a:pt x="12048" y="15228"/>
                    <a:pt x="12114" y="15187"/>
                    <a:pt x="12155" y="15121"/>
                  </a:cubicBezTo>
                  <a:lnTo>
                    <a:pt x="12262" y="14940"/>
                  </a:lnTo>
                  <a:cubicBezTo>
                    <a:pt x="12327" y="14833"/>
                    <a:pt x="12286" y="14694"/>
                    <a:pt x="12180" y="14636"/>
                  </a:cubicBezTo>
                  <a:cubicBezTo>
                    <a:pt x="12142" y="14613"/>
                    <a:pt x="12103" y="14603"/>
                    <a:pt x="12064" y="14603"/>
                  </a:cubicBezTo>
                  <a:cubicBezTo>
                    <a:pt x="12033" y="14603"/>
                    <a:pt x="12003" y="14609"/>
                    <a:pt x="11974" y="14620"/>
                  </a:cubicBezTo>
                  <a:lnTo>
                    <a:pt x="2302" y="99"/>
                  </a:lnTo>
                  <a:cubicBezTo>
                    <a:pt x="2255" y="37"/>
                    <a:pt x="21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92;p42"/>
            <p:cNvSpPr/>
            <p:nvPr/>
          </p:nvSpPr>
          <p:spPr>
            <a:xfrm>
              <a:off x="5580300" y="1862525"/>
              <a:ext cx="416675" cy="441100"/>
            </a:xfrm>
            <a:custGeom>
              <a:avLst/>
              <a:gdLst/>
              <a:ahLst/>
              <a:cxnLst/>
              <a:rect l="l" t="t" r="r" b="b"/>
              <a:pathLst>
                <a:path w="16667" h="17644" extrusionOk="0">
                  <a:moveTo>
                    <a:pt x="13823" y="0"/>
                  </a:moveTo>
                  <a:cubicBezTo>
                    <a:pt x="10873" y="8"/>
                    <a:pt x="8194" y="1644"/>
                    <a:pt x="6838" y="4257"/>
                  </a:cubicBezTo>
                  <a:lnTo>
                    <a:pt x="58" y="17315"/>
                  </a:lnTo>
                  <a:cubicBezTo>
                    <a:pt x="1" y="17430"/>
                    <a:pt x="42" y="17562"/>
                    <a:pt x="149" y="17619"/>
                  </a:cubicBezTo>
                  <a:cubicBezTo>
                    <a:pt x="182" y="17636"/>
                    <a:pt x="223" y="17644"/>
                    <a:pt x="256" y="17644"/>
                  </a:cubicBezTo>
                  <a:cubicBezTo>
                    <a:pt x="338" y="17644"/>
                    <a:pt x="412" y="17594"/>
                    <a:pt x="453" y="17520"/>
                  </a:cubicBezTo>
                  <a:lnTo>
                    <a:pt x="7233" y="4462"/>
                  </a:lnTo>
                  <a:cubicBezTo>
                    <a:pt x="8515" y="1997"/>
                    <a:pt x="11037" y="452"/>
                    <a:pt x="13823" y="444"/>
                  </a:cubicBezTo>
                  <a:lnTo>
                    <a:pt x="16445" y="444"/>
                  </a:lnTo>
                  <a:cubicBezTo>
                    <a:pt x="16568" y="444"/>
                    <a:pt x="16667" y="345"/>
                    <a:pt x="16667" y="222"/>
                  </a:cubicBezTo>
                  <a:cubicBezTo>
                    <a:pt x="16667" y="99"/>
                    <a:pt x="16568" y="0"/>
                    <a:pt x="16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93;p42"/>
            <p:cNvSpPr/>
            <p:nvPr/>
          </p:nvSpPr>
          <p:spPr>
            <a:xfrm>
              <a:off x="6023450" y="1862525"/>
              <a:ext cx="88775" cy="11100"/>
            </a:xfrm>
            <a:custGeom>
              <a:avLst/>
              <a:gdLst/>
              <a:ahLst/>
              <a:cxnLst/>
              <a:rect l="l" t="t" r="r" b="b"/>
              <a:pathLst>
                <a:path w="3551" h="444" extrusionOk="0">
                  <a:moveTo>
                    <a:pt x="223" y="0"/>
                  </a:moveTo>
                  <a:cubicBezTo>
                    <a:pt x="99" y="0"/>
                    <a:pt x="1" y="99"/>
                    <a:pt x="1" y="222"/>
                  </a:cubicBezTo>
                  <a:cubicBezTo>
                    <a:pt x="1" y="345"/>
                    <a:pt x="99" y="444"/>
                    <a:pt x="223" y="444"/>
                  </a:cubicBezTo>
                  <a:lnTo>
                    <a:pt x="3329" y="444"/>
                  </a:lnTo>
                  <a:cubicBezTo>
                    <a:pt x="3452" y="444"/>
                    <a:pt x="3551" y="345"/>
                    <a:pt x="3551" y="222"/>
                  </a:cubicBezTo>
                  <a:cubicBezTo>
                    <a:pt x="3551" y="99"/>
                    <a:pt x="3452" y="0"/>
                    <a:pt x="3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4;p42"/>
            <p:cNvSpPr/>
            <p:nvPr/>
          </p:nvSpPr>
          <p:spPr>
            <a:xfrm>
              <a:off x="5012450" y="2098475"/>
              <a:ext cx="89825" cy="168800"/>
            </a:xfrm>
            <a:custGeom>
              <a:avLst/>
              <a:gdLst/>
              <a:ahLst/>
              <a:cxnLst/>
              <a:rect l="l" t="t" r="r" b="b"/>
              <a:pathLst>
                <a:path w="3593" h="6752" extrusionOk="0">
                  <a:moveTo>
                    <a:pt x="2762" y="1"/>
                  </a:moveTo>
                  <a:cubicBezTo>
                    <a:pt x="2719" y="1"/>
                    <a:pt x="2676" y="12"/>
                    <a:pt x="2639" y="37"/>
                  </a:cubicBezTo>
                  <a:lnTo>
                    <a:pt x="132" y="1714"/>
                  </a:lnTo>
                  <a:cubicBezTo>
                    <a:pt x="26" y="1779"/>
                    <a:pt x="1" y="1919"/>
                    <a:pt x="67" y="2026"/>
                  </a:cubicBezTo>
                  <a:lnTo>
                    <a:pt x="3148" y="6653"/>
                  </a:lnTo>
                  <a:cubicBezTo>
                    <a:pt x="3198" y="6718"/>
                    <a:pt x="3263" y="6751"/>
                    <a:pt x="3337" y="6751"/>
                  </a:cubicBezTo>
                  <a:cubicBezTo>
                    <a:pt x="3378" y="6751"/>
                    <a:pt x="3428" y="6735"/>
                    <a:pt x="3461" y="6710"/>
                  </a:cubicBezTo>
                  <a:cubicBezTo>
                    <a:pt x="3567" y="6644"/>
                    <a:pt x="3592" y="6505"/>
                    <a:pt x="3526" y="6406"/>
                  </a:cubicBezTo>
                  <a:lnTo>
                    <a:pt x="560" y="1960"/>
                  </a:lnTo>
                  <a:lnTo>
                    <a:pt x="2885" y="407"/>
                  </a:lnTo>
                  <a:cubicBezTo>
                    <a:pt x="2992" y="341"/>
                    <a:pt x="3017" y="202"/>
                    <a:pt x="2951" y="95"/>
                  </a:cubicBezTo>
                  <a:cubicBezTo>
                    <a:pt x="2905" y="33"/>
                    <a:pt x="2833" y="1"/>
                    <a:pt x="2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95;p42"/>
            <p:cNvSpPr/>
            <p:nvPr/>
          </p:nvSpPr>
          <p:spPr>
            <a:xfrm>
              <a:off x="5700900" y="1863125"/>
              <a:ext cx="1540450" cy="1381850"/>
            </a:xfrm>
            <a:custGeom>
              <a:avLst/>
              <a:gdLst/>
              <a:ahLst/>
              <a:cxnLst/>
              <a:rect l="l" t="t" r="r" b="b"/>
              <a:pathLst>
                <a:path w="61618" h="55274" extrusionOk="0">
                  <a:moveTo>
                    <a:pt x="34631" y="1"/>
                  </a:moveTo>
                  <a:cubicBezTo>
                    <a:pt x="34499" y="17"/>
                    <a:pt x="34401" y="99"/>
                    <a:pt x="34401" y="223"/>
                  </a:cubicBezTo>
                  <a:cubicBezTo>
                    <a:pt x="34401" y="346"/>
                    <a:pt x="34499" y="453"/>
                    <a:pt x="34622" y="453"/>
                  </a:cubicBezTo>
                  <a:lnTo>
                    <a:pt x="37597" y="469"/>
                  </a:lnTo>
                  <a:cubicBezTo>
                    <a:pt x="39085" y="592"/>
                    <a:pt x="40482" y="1151"/>
                    <a:pt x="41649" y="2088"/>
                  </a:cubicBezTo>
                  <a:cubicBezTo>
                    <a:pt x="42857" y="3050"/>
                    <a:pt x="43720" y="4332"/>
                    <a:pt x="44147" y="5811"/>
                  </a:cubicBezTo>
                  <a:lnTo>
                    <a:pt x="61076" y="54830"/>
                  </a:lnTo>
                  <a:lnTo>
                    <a:pt x="519" y="54830"/>
                  </a:lnTo>
                  <a:lnTo>
                    <a:pt x="3625" y="42733"/>
                  </a:lnTo>
                  <a:cubicBezTo>
                    <a:pt x="3658" y="42618"/>
                    <a:pt x="3584" y="42495"/>
                    <a:pt x="3469" y="42462"/>
                  </a:cubicBezTo>
                  <a:cubicBezTo>
                    <a:pt x="3453" y="42459"/>
                    <a:pt x="3436" y="42457"/>
                    <a:pt x="3420" y="42457"/>
                  </a:cubicBezTo>
                  <a:cubicBezTo>
                    <a:pt x="3321" y="42457"/>
                    <a:pt x="3226" y="42521"/>
                    <a:pt x="3198" y="42627"/>
                  </a:cubicBezTo>
                  <a:lnTo>
                    <a:pt x="17" y="54994"/>
                  </a:lnTo>
                  <a:cubicBezTo>
                    <a:pt x="1" y="55060"/>
                    <a:pt x="9" y="55134"/>
                    <a:pt x="58" y="55183"/>
                  </a:cubicBezTo>
                  <a:cubicBezTo>
                    <a:pt x="99" y="55241"/>
                    <a:pt x="165" y="55274"/>
                    <a:pt x="231" y="55274"/>
                  </a:cubicBezTo>
                  <a:lnTo>
                    <a:pt x="61388" y="55274"/>
                  </a:lnTo>
                  <a:cubicBezTo>
                    <a:pt x="61454" y="55274"/>
                    <a:pt x="61528" y="55241"/>
                    <a:pt x="61569" y="55183"/>
                  </a:cubicBezTo>
                  <a:cubicBezTo>
                    <a:pt x="61610" y="55118"/>
                    <a:pt x="61618" y="55044"/>
                    <a:pt x="61593" y="54978"/>
                  </a:cubicBezTo>
                  <a:lnTo>
                    <a:pt x="44574" y="5671"/>
                  </a:lnTo>
                  <a:cubicBezTo>
                    <a:pt x="44114" y="4118"/>
                    <a:pt x="43202" y="2754"/>
                    <a:pt x="41928" y="1743"/>
                  </a:cubicBezTo>
                  <a:cubicBezTo>
                    <a:pt x="40695" y="749"/>
                    <a:pt x="39208" y="149"/>
                    <a:pt x="37614" y="25"/>
                  </a:cubicBezTo>
                  <a:lnTo>
                    <a:pt x="34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96;p42"/>
            <p:cNvSpPr/>
            <p:nvPr/>
          </p:nvSpPr>
          <p:spPr>
            <a:xfrm>
              <a:off x="6502350" y="1862725"/>
              <a:ext cx="34125" cy="11525"/>
            </a:xfrm>
            <a:custGeom>
              <a:avLst/>
              <a:gdLst/>
              <a:ahLst/>
              <a:cxnLst/>
              <a:rect l="l" t="t" r="r" b="b"/>
              <a:pathLst>
                <a:path w="1365" h="461" extrusionOk="0">
                  <a:moveTo>
                    <a:pt x="222" y="0"/>
                  </a:moveTo>
                  <a:cubicBezTo>
                    <a:pt x="99" y="9"/>
                    <a:pt x="1" y="99"/>
                    <a:pt x="1" y="222"/>
                  </a:cubicBezTo>
                  <a:cubicBezTo>
                    <a:pt x="1" y="345"/>
                    <a:pt x="99" y="444"/>
                    <a:pt x="222" y="444"/>
                  </a:cubicBezTo>
                  <a:lnTo>
                    <a:pt x="1143" y="461"/>
                  </a:lnTo>
                  <a:cubicBezTo>
                    <a:pt x="1266" y="461"/>
                    <a:pt x="1365" y="362"/>
                    <a:pt x="1365" y="239"/>
                  </a:cubicBezTo>
                  <a:cubicBezTo>
                    <a:pt x="1365" y="115"/>
                    <a:pt x="1266" y="9"/>
                    <a:pt x="1143" y="9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97;p42"/>
            <p:cNvSpPr/>
            <p:nvPr/>
          </p:nvSpPr>
          <p:spPr>
            <a:xfrm>
              <a:off x="5123000" y="2306500"/>
              <a:ext cx="739625" cy="604625"/>
            </a:xfrm>
            <a:custGeom>
              <a:avLst/>
              <a:gdLst/>
              <a:ahLst/>
              <a:cxnLst/>
              <a:rect l="l" t="t" r="r" b="b"/>
              <a:pathLst>
                <a:path w="29585" h="24185" extrusionOk="0">
                  <a:moveTo>
                    <a:pt x="259" y="1"/>
                  </a:moveTo>
                  <a:cubicBezTo>
                    <a:pt x="216" y="1"/>
                    <a:pt x="171" y="13"/>
                    <a:pt x="132" y="41"/>
                  </a:cubicBezTo>
                  <a:cubicBezTo>
                    <a:pt x="33" y="107"/>
                    <a:pt x="0" y="246"/>
                    <a:pt x="74" y="345"/>
                  </a:cubicBezTo>
                  <a:lnTo>
                    <a:pt x="12688" y="19271"/>
                  </a:lnTo>
                  <a:cubicBezTo>
                    <a:pt x="13502" y="20479"/>
                    <a:pt x="14636" y="21448"/>
                    <a:pt x="15976" y="22073"/>
                  </a:cubicBezTo>
                  <a:cubicBezTo>
                    <a:pt x="16984" y="22534"/>
                    <a:pt x="18112" y="22787"/>
                    <a:pt x="19223" y="22787"/>
                  </a:cubicBezTo>
                  <a:cubicBezTo>
                    <a:pt x="19379" y="22787"/>
                    <a:pt x="19535" y="22782"/>
                    <a:pt x="19690" y="22771"/>
                  </a:cubicBezTo>
                  <a:cubicBezTo>
                    <a:pt x="22459" y="22615"/>
                    <a:pt x="24974" y="20988"/>
                    <a:pt x="26256" y="18531"/>
                  </a:cubicBezTo>
                  <a:lnTo>
                    <a:pt x="28730" y="13765"/>
                  </a:lnTo>
                  <a:cubicBezTo>
                    <a:pt x="28886" y="13913"/>
                    <a:pt x="29009" y="14028"/>
                    <a:pt x="29091" y="14093"/>
                  </a:cubicBezTo>
                  <a:lnTo>
                    <a:pt x="26568" y="23905"/>
                  </a:lnTo>
                  <a:cubicBezTo>
                    <a:pt x="26544" y="24020"/>
                    <a:pt x="26609" y="24144"/>
                    <a:pt x="26733" y="24177"/>
                  </a:cubicBezTo>
                  <a:cubicBezTo>
                    <a:pt x="26749" y="24177"/>
                    <a:pt x="26766" y="24185"/>
                    <a:pt x="26790" y="24185"/>
                  </a:cubicBezTo>
                  <a:lnTo>
                    <a:pt x="26790" y="24177"/>
                  </a:lnTo>
                  <a:cubicBezTo>
                    <a:pt x="26889" y="24177"/>
                    <a:pt x="26979" y="24111"/>
                    <a:pt x="27004" y="24012"/>
                  </a:cubicBezTo>
                  <a:lnTo>
                    <a:pt x="29560" y="14069"/>
                  </a:lnTo>
                  <a:cubicBezTo>
                    <a:pt x="29584" y="13978"/>
                    <a:pt x="29551" y="13888"/>
                    <a:pt x="29486" y="13830"/>
                  </a:cubicBezTo>
                  <a:cubicBezTo>
                    <a:pt x="29486" y="13830"/>
                    <a:pt x="29223" y="13625"/>
                    <a:pt x="28836" y="13231"/>
                  </a:cubicBezTo>
                  <a:cubicBezTo>
                    <a:pt x="28793" y="13187"/>
                    <a:pt x="28732" y="13163"/>
                    <a:pt x="28667" y="13163"/>
                  </a:cubicBezTo>
                  <a:cubicBezTo>
                    <a:pt x="28658" y="13163"/>
                    <a:pt x="28649" y="13164"/>
                    <a:pt x="28639" y="13165"/>
                  </a:cubicBezTo>
                  <a:cubicBezTo>
                    <a:pt x="28573" y="13181"/>
                    <a:pt x="28508" y="13222"/>
                    <a:pt x="28475" y="13288"/>
                  </a:cubicBezTo>
                  <a:lnTo>
                    <a:pt x="25862" y="18326"/>
                  </a:lnTo>
                  <a:cubicBezTo>
                    <a:pt x="24654" y="20643"/>
                    <a:pt x="22279" y="22180"/>
                    <a:pt x="19665" y="22328"/>
                  </a:cubicBezTo>
                  <a:cubicBezTo>
                    <a:pt x="19526" y="22336"/>
                    <a:pt x="19394" y="22336"/>
                    <a:pt x="19254" y="22336"/>
                  </a:cubicBezTo>
                  <a:cubicBezTo>
                    <a:pt x="18186" y="22336"/>
                    <a:pt x="17118" y="22106"/>
                    <a:pt x="16156" y="21662"/>
                  </a:cubicBezTo>
                  <a:cubicBezTo>
                    <a:pt x="14899" y="21079"/>
                    <a:pt x="13831" y="20166"/>
                    <a:pt x="13058" y="19024"/>
                  </a:cubicBezTo>
                  <a:lnTo>
                    <a:pt x="444" y="98"/>
                  </a:lnTo>
                  <a:cubicBezTo>
                    <a:pt x="403" y="37"/>
                    <a:pt x="33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98;p42"/>
            <p:cNvSpPr/>
            <p:nvPr/>
          </p:nvSpPr>
          <p:spPr>
            <a:xfrm>
              <a:off x="4973425" y="1607275"/>
              <a:ext cx="331200" cy="486600"/>
            </a:xfrm>
            <a:custGeom>
              <a:avLst/>
              <a:gdLst/>
              <a:ahLst/>
              <a:cxnLst/>
              <a:rect l="l" t="t" r="r" b="b"/>
              <a:pathLst>
                <a:path w="13248" h="19464" extrusionOk="0">
                  <a:moveTo>
                    <a:pt x="8254" y="0"/>
                  </a:moveTo>
                  <a:cubicBezTo>
                    <a:pt x="7904" y="0"/>
                    <a:pt x="7568" y="101"/>
                    <a:pt x="7273" y="291"/>
                  </a:cubicBezTo>
                  <a:cubicBezTo>
                    <a:pt x="6862" y="562"/>
                    <a:pt x="6575" y="998"/>
                    <a:pt x="6493" y="1491"/>
                  </a:cubicBezTo>
                  <a:cubicBezTo>
                    <a:pt x="6484" y="1516"/>
                    <a:pt x="6484" y="1540"/>
                    <a:pt x="6493" y="1573"/>
                  </a:cubicBezTo>
                  <a:lnTo>
                    <a:pt x="7224" y="5690"/>
                  </a:lnTo>
                  <a:lnTo>
                    <a:pt x="4956" y="2354"/>
                  </a:lnTo>
                  <a:cubicBezTo>
                    <a:pt x="4669" y="1907"/>
                    <a:pt x="4156" y="1638"/>
                    <a:pt x="3630" y="1638"/>
                  </a:cubicBezTo>
                  <a:cubicBezTo>
                    <a:pt x="3615" y="1638"/>
                    <a:pt x="3599" y="1638"/>
                    <a:pt x="3583" y="1639"/>
                  </a:cubicBezTo>
                  <a:cubicBezTo>
                    <a:pt x="3312" y="1639"/>
                    <a:pt x="3025" y="1729"/>
                    <a:pt x="2770" y="1894"/>
                  </a:cubicBezTo>
                  <a:cubicBezTo>
                    <a:pt x="2211" y="2263"/>
                    <a:pt x="1956" y="2937"/>
                    <a:pt x="2096" y="3570"/>
                  </a:cubicBezTo>
                  <a:cubicBezTo>
                    <a:pt x="1944" y="3521"/>
                    <a:pt x="1785" y="3497"/>
                    <a:pt x="1625" y="3497"/>
                  </a:cubicBezTo>
                  <a:cubicBezTo>
                    <a:pt x="1327" y="3497"/>
                    <a:pt x="1027" y="3583"/>
                    <a:pt x="765" y="3759"/>
                  </a:cubicBezTo>
                  <a:cubicBezTo>
                    <a:pt x="420" y="3981"/>
                    <a:pt x="181" y="4326"/>
                    <a:pt x="91" y="4737"/>
                  </a:cubicBezTo>
                  <a:cubicBezTo>
                    <a:pt x="1" y="5148"/>
                    <a:pt x="83" y="5592"/>
                    <a:pt x="313" y="5937"/>
                  </a:cubicBezTo>
                  <a:lnTo>
                    <a:pt x="814" y="6693"/>
                  </a:lnTo>
                  <a:cubicBezTo>
                    <a:pt x="857" y="6757"/>
                    <a:pt x="930" y="6793"/>
                    <a:pt x="1003" y="6793"/>
                  </a:cubicBezTo>
                  <a:cubicBezTo>
                    <a:pt x="1043" y="6793"/>
                    <a:pt x="1083" y="6782"/>
                    <a:pt x="1118" y="6759"/>
                  </a:cubicBezTo>
                  <a:cubicBezTo>
                    <a:pt x="1225" y="6685"/>
                    <a:pt x="1250" y="6553"/>
                    <a:pt x="1184" y="6446"/>
                  </a:cubicBezTo>
                  <a:lnTo>
                    <a:pt x="683" y="5690"/>
                  </a:lnTo>
                  <a:cubicBezTo>
                    <a:pt x="526" y="5444"/>
                    <a:pt x="469" y="5131"/>
                    <a:pt x="526" y="4827"/>
                  </a:cubicBezTo>
                  <a:cubicBezTo>
                    <a:pt x="592" y="4540"/>
                    <a:pt x="757" y="4285"/>
                    <a:pt x="1003" y="4129"/>
                  </a:cubicBezTo>
                  <a:cubicBezTo>
                    <a:pt x="1197" y="4004"/>
                    <a:pt x="1416" y="3943"/>
                    <a:pt x="1631" y="3943"/>
                  </a:cubicBezTo>
                  <a:cubicBezTo>
                    <a:pt x="1953" y="3943"/>
                    <a:pt x="2269" y="4078"/>
                    <a:pt x="2491" y="4334"/>
                  </a:cubicBezTo>
                  <a:cubicBezTo>
                    <a:pt x="2533" y="4386"/>
                    <a:pt x="2594" y="4414"/>
                    <a:pt x="2658" y="4414"/>
                  </a:cubicBezTo>
                  <a:cubicBezTo>
                    <a:pt x="2705" y="4414"/>
                    <a:pt x="2753" y="4399"/>
                    <a:pt x="2795" y="4367"/>
                  </a:cubicBezTo>
                  <a:cubicBezTo>
                    <a:pt x="2885" y="4301"/>
                    <a:pt x="2910" y="4170"/>
                    <a:pt x="2844" y="4071"/>
                  </a:cubicBezTo>
                  <a:lnTo>
                    <a:pt x="2688" y="3841"/>
                  </a:lnTo>
                  <a:cubicBezTo>
                    <a:pt x="2351" y="3315"/>
                    <a:pt x="2499" y="2609"/>
                    <a:pt x="3016" y="2263"/>
                  </a:cubicBezTo>
                  <a:cubicBezTo>
                    <a:pt x="3197" y="2148"/>
                    <a:pt x="3394" y="2091"/>
                    <a:pt x="3592" y="2091"/>
                  </a:cubicBezTo>
                  <a:cubicBezTo>
                    <a:pt x="3614" y="2090"/>
                    <a:pt x="3636" y="2089"/>
                    <a:pt x="3658" y="2089"/>
                  </a:cubicBezTo>
                  <a:cubicBezTo>
                    <a:pt x="4029" y="2089"/>
                    <a:pt x="4384" y="2282"/>
                    <a:pt x="4586" y="2600"/>
                  </a:cubicBezTo>
                  <a:lnTo>
                    <a:pt x="7446" y="6808"/>
                  </a:lnTo>
                  <a:cubicBezTo>
                    <a:pt x="7487" y="6872"/>
                    <a:pt x="7557" y="6908"/>
                    <a:pt x="7627" y="6908"/>
                  </a:cubicBezTo>
                  <a:cubicBezTo>
                    <a:pt x="7655" y="6908"/>
                    <a:pt x="7683" y="6902"/>
                    <a:pt x="7709" y="6890"/>
                  </a:cubicBezTo>
                  <a:cubicBezTo>
                    <a:pt x="7807" y="6849"/>
                    <a:pt x="7865" y="6750"/>
                    <a:pt x="7849" y="6644"/>
                  </a:cubicBezTo>
                  <a:lnTo>
                    <a:pt x="6936" y="1532"/>
                  </a:lnTo>
                  <a:cubicBezTo>
                    <a:pt x="7010" y="1171"/>
                    <a:pt x="7216" y="858"/>
                    <a:pt x="7520" y="661"/>
                  </a:cubicBezTo>
                  <a:cubicBezTo>
                    <a:pt x="7736" y="517"/>
                    <a:pt x="7994" y="441"/>
                    <a:pt x="8256" y="441"/>
                  </a:cubicBezTo>
                  <a:cubicBezTo>
                    <a:pt x="8323" y="441"/>
                    <a:pt x="8390" y="446"/>
                    <a:pt x="8457" y="456"/>
                  </a:cubicBezTo>
                  <a:cubicBezTo>
                    <a:pt x="8596" y="480"/>
                    <a:pt x="8720" y="521"/>
                    <a:pt x="8826" y="579"/>
                  </a:cubicBezTo>
                  <a:cubicBezTo>
                    <a:pt x="9254" y="809"/>
                    <a:pt x="9435" y="1335"/>
                    <a:pt x="9566" y="2042"/>
                  </a:cubicBezTo>
                  <a:lnTo>
                    <a:pt x="10108" y="5797"/>
                  </a:lnTo>
                  <a:cubicBezTo>
                    <a:pt x="10306" y="7145"/>
                    <a:pt x="10799" y="8443"/>
                    <a:pt x="11530" y="9561"/>
                  </a:cubicBezTo>
                  <a:cubicBezTo>
                    <a:pt x="12434" y="10933"/>
                    <a:pt x="12779" y="12560"/>
                    <a:pt x="12508" y="14138"/>
                  </a:cubicBezTo>
                  <a:lnTo>
                    <a:pt x="5161" y="19052"/>
                  </a:lnTo>
                  <a:cubicBezTo>
                    <a:pt x="5054" y="19118"/>
                    <a:pt x="5030" y="19258"/>
                    <a:pt x="5096" y="19365"/>
                  </a:cubicBezTo>
                  <a:cubicBezTo>
                    <a:pt x="5137" y="19422"/>
                    <a:pt x="5211" y="19463"/>
                    <a:pt x="5285" y="19463"/>
                  </a:cubicBezTo>
                  <a:cubicBezTo>
                    <a:pt x="5326" y="19463"/>
                    <a:pt x="5367" y="19447"/>
                    <a:pt x="5408" y="19422"/>
                  </a:cubicBezTo>
                  <a:lnTo>
                    <a:pt x="12837" y="14459"/>
                  </a:lnTo>
                  <a:cubicBezTo>
                    <a:pt x="12886" y="14426"/>
                    <a:pt x="12927" y="14377"/>
                    <a:pt x="12935" y="14311"/>
                  </a:cubicBezTo>
                  <a:cubicBezTo>
                    <a:pt x="13248" y="12585"/>
                    <a:pt x="12886" y="10810"/>
                    <a:pt x="11908" y="9314"/>
                  </a:cubicBezTo>
                  <a:cubicBezTo>
                    <a:pt x="11210" y="8254"/>
                    <a:pt x="10741" y="7022"/>
                    <a:pt x="10552" y="5731"/>
                  </a:cubicBezTo>
                  <a:lnTo>
                    <a:pt x="10002" y="1968"/>
                  </a:lnTo>
                  <a:cubicBezTo>
                    <a:pt x="9845" y="1121"/>
                    <a:pt x="9624" y="497"/>
                    <a:pt x="9040" y="184"/>
                  </a:cubicBezTo>
                  <a:cubicBezTo>
                    <a:pt x="8884" y="102"/>
                    <a:pt x="8720" y="53"/>
                    <a:pt x="8522" y="20"/>
                  </a:cubicBezTo>
                  <a:cubicBezTo>
                    <a:pt x="8432" y="7"/>
                    <a:pt x="8342" y="0"/>
                    <a:pt x="8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99;p42"/>
            <p:cNvSpPr/>
            <p:nvPr/>
          </p:nvSpPr>
          <p:spPr>
            <a:xfrm>
              <a:off x="4902750" y="1756525"/>
              <a:ext cx="184925" cy="333025"/>
            </a:xfrm>
            <a:custGeom>
              <a:avLst/>
              <a:gdLst/>
              <a:ahLst/>
              <a:cxnLst/>
              <a:rect l="l" t="t" r="r" b="b"/>
              <a:pathLst>
                <a:path w="7397" h="13321" extrusionOk="0">
                  <a:moveTo>
                    <a:pt x="2836" y="0"/>
                  </a:moveTo>
                  <a:cubicBezTo>
                    <a:pt x="2528" y="0"/>
                    <a:pt x="2228" y="87"/>
                    <a:pt x="1973" y="263"/>
                  </a:cubicBezTo>
                  <a:cubicBezTo>
                    <a:pt x="1241" y="731"/>
                    <a:pt x="1036" y="1709"/>
                    <a:pt x="1513" y="2440"/>
                  </a:cubicBezTo>
                  <a:lnTo>
                    <a:pt x="1940" y="3073"/>
                  </a:lnTo>
                  <a:cubicBezTo>
                    <a:pt x="1836" y="3052"/>
                    <a:pt x="1731" y="3041"/>
                    <a:pt x="1625" y="3041"/>
                  </a:cubicBezTo>
                  <a:cubicBezTo>
                    <a:pt x="1330" y="3041"/>
                    <a:pt x="1033" y="3126"/>
                    <a:pt x="773" y="3295"/>
                  </a:cubicBezTo>
                  <a:cubicBezTo>
                    <a:pt x="420" y="3517"/>
                    <a:pt x="181" y="3870"/>
                    <a:pt x="91" y="4281"/>
                  </a:cubicBezTo>
                  <a:cubicBezTo>
                    <a:pt x="1" y="4700"/>
                    <a:pt x="75" y="5128"/>
                    <a:pt x="305" y="5489"/>
                  </a:cubicBezTo>
                  <a:lnTo>
                    <a:pt x="3838" y="10757"/>
                  </a:lnTo>
                  <a:cubicBezTo>
                    <a:pt x="4627" y="11948"/>
                    <a:pt x="5745" y="12836"/>
                    <a:pt x="7068" y="13304"/>
                  </a:cubicBezTo>
                  <a:cubicBezTo>
                    <a:pt x="7093" y="13313"/>
                    <a:pt x="7117" y="13321"/>
                    <a:pt x="7142" y="13321"/>
                  </a:cubicBezTo>
                  <a:cubicBezTo>
                    <a:pt x="7232" y="13321"/>
                    <a:pt x="7323" y="13263"/>
                    <a:pt x="7356" y="13173"/>
                  </a:cubicBezTo>
                  <a:cubicBezTo>
                    <a:pt x="7397" y="13050"/>
                    <a:pt x="7331" y="12926"/>
                    <a:pt x="7216" y="12885"/>
                  </a:cubicBezTo>
                  <a:cubicBezTo>
                    <a:pt x="5983" y="12450"/>
                    <a:pt x="4948" y="11628"/>
                    <a:pt x="4216" y="10510"/>
                  </a:cubicBezTo>
                  <a:lnTo>
                    <a:pt x="683" y="5243"/>
                  </a:lnTo>
                  <a:cubicBezTo>
                    <a:pt x="510" y="4988"/>
                    <a:pt x="461" y="4676"/>
                    <a:pt x="527" y="4380"/>
                  </a:cubicBezTo>
                  <a:cubicBezTo>
                    <a:pt x="592" y="4084"/>
                    <a:pt x="765" y="3829"/>
                    <a:pt x="1020" y="3673"/>
                  </a:cubicBezTo>
                  <a:cubicBezTo>
                    <a:pt x="1205" y="3549"/>
                    <a:pt x="1420" y="3488"/>
                    <a:pt x="1635" y="3488"/>
                  </a:cubicBezTo>
                  <a:cubicBezTo>
                    <a:pt x="1904" y="3488"/>
                    <a:pt x="2173" y="3584"/>
                    <a:pt x="2384" y="3772"/>
                  </a:cubicBezTo>
                  <a:cubicBezTo>
                    <a:pt x="2441" y="3821"/>
                    <a:pt x="2491" y="3879"/>
                    <a:pt x="2540" y="3936"/>
                  </a:cubicBezTo>
                  <a:lnTo>
                    <a:pt x="2548" y="3952"/>
                  </a:lnTo>
                  <a:cubicBezTo>
                    <a:pt x="2595" y="4020"/>
                    <a:pt x="2664" y="4054"/>
                    <a:pt x="2736" y="4054"/>
                  </a:cubicBezTo>
                  <a:cubicBezTo>
                    <a:pt x="2778" y="4054"/>
                    <a:pt x="2821" y="4043"/>
                    <a:pt x="2860" y="4018"/>
                  </a:cubicBezTo>
                  <a:cubicBezTo>
                    <a:pt x="2959" y="3944"/>
                    <a:pt x="2984" y="3805"/>
                    <a:pt x="2918" y="3706"/>
                  </a:cubicBezTo>
                  <a:cubicBezTo>
                    <a:pt x="2910" y="3698"/>
                    <a:pt x="2910" y="3690"/>
                    <a:pt x="2901" y="3681"/>
                  </a:cubicBezTo>
                  <a:lnTo>
                    <a:pt x="1882" y="2194"/>
                  </a:lnTo>
                  <a:cubicBezTo>
                    <a:pt x="1546" y="1668"/>
                    <a:pt x="1693" y="969"/>
                    <a:pt x="2211" y="632"/>
                  </a:cubicBezTo>
                  <a:cubicBezTo>
                    <a:pt x="2402" y="510"/>
                    <a:pt x="2624" y="446"/>
                    <a:pt x="2848" y="446"/>
                  </a:cubicBezTo>
                  <a:cubicBezTo>
                    <a:pt x="2924" y="446"/>
                    <a:pt x="2999" y="454"/>
                    <a:pt x="3074" y="468"/>
                  </a:cubicBezTo>
                  <a:cubicBezTo>
                    <a:pt x="3370" y="534"/>
                    <a:pt x="3625" y="706"/>
                    <a:pt x="3781" y="953"/>
                  </a:cubicBezTo>
                  <a:cubicBezTo>
                    <a:pt x="3823" y="1017"/>
                    <a:pt x="3897" y="1053"/>
                    <a:pt x="3970" y="1053"/>
                  </a:cubicBezTo>
                  <a:cubicBezTo>
                    <a:pt x="4010" y="1053"/>
                    <a:pt x="4050" y="1042"/>
                    <a:pt x="4085" y="1019"/>
                  </a:cubicBezTo>
                  <a:cubicBezTo>
                    <a:pt x="4192" y="953"/>
                    <a:pt x="4225" y="821"/>
                    <a:pt x="4159" y="715"/>
                  </a:cubicBezTo>
                  <a:lnTo>
                    <a:pt x="4101" y="624"/>
                  </a:lnTo>
                  <a:cubicBezTo>
                    <a:pt x="4085" y="591"/>
                    <a:pt x="4068" y="567"/>
                    <a:pt x="4044" y="550"/>
                  </a:cubicBezTo>
                  <a:cubicBezTo>
                    <a:pt x="3822" y="287"/>
                    <a:pt x="3518" y="107"/>
                    <a:pt x="3164" y="33"/>
                  </a:cubicBezTo>
                  <a:cubicBezTo>
                    <a:pt x="3055" y="11"/>
                    <a:pt x="2945" y="0"/>
                    <a:pt x="2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00;p42"/>
            <p:cNvSpPr/>
            <p:nvPr/>
          </p:nvSpPr>
          <p:spPr>
            <a:xfrm>
              <a:off x="4993975" y="1710225"/>
              <a:ext cx="117750" cy="139575"/>
            </a:xfrm>
            <a:custGeom>
              <a:avLst/>
              <a:gdLst/>
              <a:ahLst/>
              <a:cxnLst/>
              <a:rect l="l" t="t" r="r" b="b"/>
              <a:pathLst>
                <a:path w="4710" h="5583" extrusionOk="0">
                  <a:moveTo>
                    <a:pt x="1938" y="1"/>
                  </a:moveTo>
                  <a:cubicBezTo>
                    <a:pt x="1892" y="1"/>
                    <a:pt x="1847" y="15"/>
                    <a:pt x="1808" y="44"/>
                  </a:cubicBezTo>
                  <a:cubicBezTo>
                    <a:pt x="1710" y="110"/>
                    <a:pt x="1685" y="249"/>
                    <a:pt x="1759" y="348"/>
                  </a:cubicBezTo>
                  <a:lnTo>
                    <a:pt x="3887" y="3347"/>
                  </a:lnTo>
                  <a:cubicBezTo>
                    <a:pt x="3937" y="3405"/>
                    <a:pt x="3961" y="3471"/>
                    <a:pt x="3994" y="3536"/>
                  </a:cubicBezTo>
                  <a:cubicBezTo>
                    <a:pt x="4216" y="4021"/>
                    <a:pt x="4060" y="4605"/>
                    <a:pt x="3616" y="4925"/>
                  </a:cubicBezTo>
                  <a:cubicBezTo>
                    <a:pt x="3419" y="5067"/>
                    <a:pt x="3190" y="5136"/>
                    <a:pt x="2961" y="5136"/>
                  </a:cubicBezTo>
                  <a:cubicBezTo>
                    <a:pt x="2607" y="5136"/>
                    <a:pt x="2255" y="4972"/>
                    <a:pt x="2030" y="4662"/>
                  </a:cubicBezTo>
                  <a:lnTo>
                    <a:pt x="436" y="2435"/>
                  </a:lnTo>
                  <a:cubicBezTo>
                    <a:pt x="391" y="2376"/>
                    <a:pt x="323" y="2346"/>
                    <a:pt x="255" y="2346"/>
                  </a:cubicBezTo>
                  <a:cubicBezTo>
                    <a:pt x="209" y="2346"/>
                    <a:pt x="163" y="2360"/>
                    <a:pt x="124" y="2386"/>
                  </a:cubicBezTo>
                  <a:cubicBezTo>
                    <a:pt x="25" y="2460"/>
                    <a:pt x="0" y="2600"/>
                    <a:pt x="74" y="2698"/>
                  </a:cubicBezTo>
                  <a:lnTo>
                    <a:pt x="1677" y="4925"/>
                  </a:lnTo>
                  <a:cubicBezTo>
                    <a:pt x="1989" y="5353"/>
                    <a:pt x="2474" y="5583"/>
                    <a:pt x="2967" y="5583"/>
                  </a:cubicBezTo>
                  <a:cubicBezTo>
                    <a:pt x="3287" y="5583"/>
                    <a:pt x="3608" y="5484"/>
                    <a:pt x="3879" y="5287"/>
                  </a:cubicBezTo>
                  <a:cubicBezTo>
                    <a:pt x="4487" y="4843"/>
                    <a:pt x="4709" y="4029"/>
                    <a:pt x="4397" y="3339"/>
                  </a:cubicBezTo>
                  <a:cubicBezTo>
                    <a:pt x="4364" y="3257"/>
                    <a:pt x="4315" y="3167"/>
                    <a:pt x="4249" y="3084"/>
                  </a:cubicBezTo>
                  <a:lnTo>
                    <a:pt x="2120" y="93"/>
                  </a:lnTo>
                  <a:cubicBezTo>
                    <a:pt x="2076" y="33"/>
                    <a:pt x="2007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01;p42"/>
            <p:cNvSpPr/>
            <p:nvPr/>
          </p:nvSpPr>
          <p:spPr>
            <a:xfrm>
              <a:off x="4946100" y="1760450"/>
              <a:ext cx="118350" cy="139900"/>
            </a:xfrm>
            <a:custGeom>
              <a:avLst/>
              <a:gdLst/>
              <a:ahLst/>
              <a:cxnLst/>
              <a:rect l="l" t="t" r="r" b="b"/>
              <a:pathLst>
                <a:path w="4734" h="5596" extrusionOk="0">
                  <a:moveTo>
                    <a:pt x="1931" y="0"/>
                  </a:moveTo>
                  <a:cubicBezTo>
                    <a:pt x="1886" y="0"/>
                    <a:pt x="1840" y="14"/>
                    <a:pt x="1800" y="40"/>
                  </a:cubicBezTo>
                  <a:cubicBezTo>
                    <a:pt x="1693" y="114"/>
                    <a:pt x="1677" y="254"/>
                    <a:pt x="1751" y="352"/>
                  </a:cubicBezTo>
                  <a:lnTo>
                    <a:pt x="1965" y="648"/>
                  </a:lnTo>
                  <a:cubicBezTo>
                    <a:pt x="1973" y="664"/>
                    <a:pt x="1973" y="673"/>
                    <a:pt x="1981" y="681"/>
                  </a:cubicBezTo>
                  <a:cubicBezTo>
                    <a:pt x="1981" y="689"/>
                    <a:pt x="1989" y="697"/>
                    <a:pt x="1997" y="706"/>
                  </a:cubicBezTo>
                  <a:lnTo>
                    <a:pt x="3871" y="3344"/>
                  </a:lnTo>
                  <a:cubicBezTo>
                    <a:pt x="4233" y="3853"/>
                    <a:pt x="4118" y="4568"/>
                    <a:pt x="3608" y="4938"/>
                  </a:cubicBezTo>
                  <a:cubicBezTo>
                    <a:pt x="3410" y="5078"/>
                    <a:pt x="3183" y="5145"/>
                    <a:pt x="2957" y="5145"/>
                  </a:cubicBezTo>
                  <a:cubicBezTo>
                    <a:pt x="2601" y="5145"/>
                    <a:pt x="2248" y="4978"/>
                    <a:pt x="2022" y="4667"/>
                  </a:cubicBezTo>
                  <a:lnTo>
                    <a:pt x="436" y="2440"/>
                  </a:lnTo>
                  <a:cubicBezTo>
                    <a:pt x="391" y="2380"/>
                    <a:pt x="322" y="2347"/>
                    <a:pt x="253" y="2347"/>
                  </a:cubicBezTo>
                  <a:cubicBezTo>
                    <a:pt x="208" y="2347"/>
                    <a:pt x="163" y="2361"/>
                    <a:pt x="124" y="2390"/>
                  </a:cubicBezTo>
                  <a:cubicBezTo>
                    <a:pt x="25" y="2464"/>
                    <a:pt x="1" y="2604"/>
                    <a:pt x="66" y="2703"/>
                  </a:cubicBezTo>
                  <a:lnTo>
                    <a:pt x="1661" y="4921"/>
                  </a:lnTo>
                  <a:cubicBezTo>
                    <a:pt x="1973" y="5357"/>
                    <a:pt x="2466" y="5595"/>
                    <a:pt x="2959" y="5595"/>
                  </a:cubicBezTo>
                  <a:lnTo>
                    <a:pt x="2959" y="5587"/>
                  </a:lnTo>
                  <a:cubicBezTo>
                    <a:pt x="3279" y="5587"/>
                    <a:pt x="3592" y="5497"/>
                    <a:pt x="3871" y="5299"/>
                  </a:cubicBezTo>
                  <a:cubicBezTo>
                    <a:pt x="4570" y="4790"/>
                    <a:pt x="4734" y="3795"/>
                    <a:pt x="4241" y="3081"/>
                  </a:cubicBezTo>
                  <a:lnTo>
                    <a:pt x="2375" y="475"/>
                  </a:lnTo>
                  <a:cubicBezTo>
                    <a:pt x="2375" y="451"/>
                    <a:pt x="2359" y="434"/>
                    <a:pt x="2351" y="418"/>
                  </a:cubicBezTo>
                  <a:lnTo>
                    <a:pt x="2113" y="89"/>
                  </a:lnTo>
                  <a:cubicBezTo>
                    <a:pt x="2068" y="30"/>
                    <a:pt x="2000" y="0"/>
                    <a:pt x="1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02;p42"/>
            <p:cNvSpPr/>
            <p:nvPr/>
          </p:nvSpPr>
          <p:spPr>
            <a:xfrm>
              <a:off x="4908700" y="1830425"/>
              <a:ext cx="120025" cy="139775"/>
            </a:xfrm>
            <a:custGeom>
              <a:avLst/>
              <a:gdLst/>
              <a:ahLst/>
              <a:cxnLst/>
              <a:rect l="l" t="t" r="r" b="b"/>
              <a:pathLst>
                <a:path w="4801" h="5591" extrusionOk="0">
                  <a:moveTo>
                    <a:pt x="1996" y="0"/>
                  </a:moveTo>
                  <a:cubicBezTo>
                    <a:pt x="1951" y="0"/>
                    <a:pt x="1905" y="14"/>
                    <a:pt x="1866" y="43"/>
                  </a:cubicBezTo>
                  <a:cubicBezTo>
                    <a:pt x="1768" y="117"/>
                    <a:pt x="1743" y="249"/>
                    <a:pt x="1817" y="355"/>
                  </a:cubicBezTo>
                  <a:lnTo>
                    <a:pt x="3945" y="3339"/>
                  </a:lnTo>
                  <a:cubicBezTo>
                    <a:pt x="4299" y="3856"/>
                    <a:pt x="4184" y="4571"/>
                    <a:pt x="3674" y="4941"/>
                  </a:cubicBezTo>
                  <a:cubicBezTo>
                    <a:pt x="3480" y="5081"/>
                    <a:pt x="3253" y="5149"/>
                    <a:pt x="3027" y="5149"/>
                  </a:cubicBezTo>
                  <a:cubicBezTo>
                    <a:pt x="2671" y="5149"/>
                    <a:pt x="2318" y="4982"/>
                    <a:pt x="2096" y="4670"/>
                  </a:cubicBezTo>
                  <a:lnTo>
                    <a:pt x="436" y="2278"/>
                  </a:lnTo>
                  <a:cubicBezTo>
                    <a:pt x="390" y="2217"/>
                    <a:pt x="319" y="2184"/>
                    <a:pt x="247" y="2184"/>
                  </a:cubicBezTo>
                  <a:cubicBezTo>
                    <a:pt x="204" y="2184"/>
                    <a:pt x="161" y="2196"/>
                    <a:pt x="124" y="2221"/>
                  </a:cubicBezTo>
                  <a:cubicBezTo>
                    <a:pt x="26" y="2295"/>
                    <a:pt x="1" y="2435"/>
                    <a:pt x="67" y="2533"/>
                  </a:cubicBezTo>
                  <a:lnTo>
                    <a:pt x="1727" y="4925"/>
                  </a:lnTo>
                  <a:cubicBezTo>
                    <a:pt x="2038" y="5359"/>
                    <a:pt x="2529" y="5589"/>
                    <a:pt x="3029" y="5590"/>
                  </a:cubicBezTo>
                  <a:lnTo>
                    <a:pt x="3029" y="5590"/>
                  </a:lnTo>
                  <a:cubicBezTo>
                    <a:pt x="3348" y="5589"/>
                    <a:pt x="3667" y="5499"/>
                    <a:pt x="3937" y="5303"/>
                  </a:cubicBezTo>
                  <a:cubicBezTo>
                    <a:pt x="4644" y="4785"/>
                    <a:pt x="4800" y="3791"/>
                    <a:pt x="4307" y="3084"/>
                  </a:cubicBezTo>
                  <a:lnTo>
                    <a:pt x="2179" y="93"/>
                  </a:lnTo>
                  <a:cubicBezTo>
                    <a:pt x="2134" y="33"/>
                    <a:pt x="2065" y="0"/>
                    <a:pt x="1996" y="0"/>
                  </a:cubicBezTo>
                  <a:close/>
                  <a:moveTo>
                    <a:pt x="3029" y="5590"/>
                  </a:moveTo>
                  <a:lnTo>
                    <a:pt x="3029" y="5590"/>
                  </a:lnTo>
                  <a:cubicBezTo>
                    <a:pt x="3028" y="5590"/>
                    <a:pt x="3026" y="5590"/>
                    <a:pt x="3025" y="5590"/>
                  </a:cubicBezTo>
                  <a:lnTo>
                    <a:pt x="3033" y="5590"/>
                  </a:lnTo>
                  <a:cubicBezTo>
                    <a:pt x="3032" y="5590"/>
                    <a:pt x="3031" y="5590"/>
                    <a:pt x="3029" y="5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03;p42"/>
            <p:cNvSpPr/>
            <p:nvPr/>
          </p:nvSpPr>
          <p:spPr>
            <a:xfrm>
              <a:off x="5117025" y="1768825"/>
              <a:ext cx="53450" cy="201375"/>
            </a:xfrm>
            <a:custGeom>
              <a:avLst/>
              <a:gdLst/>
              <a:ahLst/>
              <a:cxnLst/>
              <a:rect l="l" t="t" r="r" b="b"/>
              <a:pathLst>
                <a:path w="2138" h="8055" extrusionOk="0">
                  <a:moveTo>
                    <a:pt x="1883" y="1"/>
                  </a:moveTo>
                  <a:cubicBezTo>
                    <a:pt x="1820" y="1"/>
                    <a:pt x="1756" y="28"/>
                    <a:pt x="1710" y="83"/>
                  </a:cubicBezTo>
                  <a:cubicBezTo>
                    <a:pt x="1694" y="99"/>
                    <a:pt x="1299" y="576"/>
                    <a:pt x="929" y="1513"/>
                  </a:cubicBezTo>
                  <a:cubicBezTo>
                    <a:pt x="436" y="2795"/>
                    <a:pt x="1" y="4940"/>
                    <a:pt x="716" y="7882"/>
                  </a:cubicBezTo>
                  <a:cubicBezTo>
                    <a:pt x="749" y="7989"/>
                    <a:pt x="839" y="8054"/>
                    <a:pt x="938" y="8054"/>
                  </a:cubicBezTo>
                  <a:cubicBezTo>
                    <a:pt x="954" y="8054"/>
                    <a:pt x="970" y="8054"/>
                    <a:pt x="987" y="8046"/>
                  </a:cubicBezTo>
                  <a:cubicBezTo>
                    <a:pt x="1110" y="8021"/>
                    <a:pt x="1184" y="7898"/>
                    <a:pt x="1151" y="7783"/>
                  </a:cubicBezTo>
                  <a:cubicBezTo>
                    <a:pt x="461" y="4948"/>
                    <a:pt x="872" y="2893"/>
                    <a:pt x="1340" y="1677"/>
                  </a:cubicBezTo>
                  <a:cubicBezTo>
                    <a:pt x="1685" y="814"/>
                    <a:pt x="2055" y="371"/>
                    <a:pt x="2055" y="371"/>
                  </a:cubicBezTo>
                  <a:cubicBezTo>
                    <a:pt x="2137" y="272"/>
                    <a:pt x="2121" y="132"/>
                    <a:pt x="2022" y="50"/>
                  </a:cubicBezTo>
                  <a:cubicBezTo>
                    <a:pt x="1983" y="18"/>
                    <a:pt x="1933" y="1"/>
                    <a:pt x="1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04;p42"/>
            <p:cNvSpPr/>
            <p:nvPr/>
          </p:nvSpPr>
          <p:spPr>
            <a:xfrm>
              <a:off x="5130800" y="1803050"/>
              <a:ext cx="20975" cy="14900"/>
            </a:xfrm>
            <a:custGeom>
              <a:avLst/>
              <a:gdLst/>
              <a:ahLst/>
              <a:cxnLst/>
              <a:rect l="l" t="t" r="r" b="b"/>
              <a:pathLst>
                <a:path w="839" h="596" extrusionOk="0">
                  <a:moveTo>
                    <a:pt x="587" y="1"/>
                  </a:moveTo>
                  <a:cubicBezTo>
                    <a:pt x="550" y="1"/>
                    <a:pt x="512" y="10"/>
                    <a:pt x="477" y="29"/>
                  </a:cubicBezTo>
                  <a:cubicBezTo>
                    <a:pt x="378" y="86"/>
                    <a:pt x="280" y="127"/>
                    <a:pt x="189" y="152"/>
                  </a:cubicBezTo>
                  <a:cubicBezTo>
                    <a:pt x="74" y="185"/>
                    <a:pt x="0" y="308"/>
                    <a:pt x="33" y="423"/>
                  </a:cubicBezTo>
                  <a:cubicBezTo>
                    <a:pt x="66" y="530"/>
                    <a:pt x="157" y="596"/>
                    <a:pt x="255" y="596"/>
                  </a:cubicBezTo>
                  <a:cubicBezTo>
                    <a:pt x="272" y="588"/>
                    <a:pt x="288" y="588"/>
                    <a:pt x="313" y="579"/>
                  </a:cubicBezTo>
                  <a:cubicBezTo>
                    <a:pt x="436" y="547"/>
                    <a:pt x="576" y="489"/>
                    <a:pt x="699" y="415"/>
                  </a:cubicBezTo>
                  <a:cubicBezTo>
                    <a:pt x="806" y="358"/>
                    <a:pt x="839" y="218"/>
                    <a:pt x="781" y="111"/>
                  </a:cubicBezTo>
                  <a:cubicBezTo>
                    <a:pt x="737" y="39"/>
                    <a:pt x="663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05;p42"/>
            <p:cNvSpPr/>
            <p:nvPr/>
          </p:nvSpPr>
          <p:spPr>
            <a:xfrm>
              <a:off x="5093000" y="1790700"/>
              <a:ext cx="26925" cy="25000"/>
            </a:xfrm>
            <a:custGeom>
              <a:avLst/>
              <a:gdLst/>
              <a:ahLst/>
              <a:cxnLst/>
              <a:rect l="l" t="t" r="r" b="b"/>
              <a:pathLst>
                <a:path w="1077" h="1000" extrusionOk="0">
                  <a:moveTo>
                    <a:pt x="242" y="1"/>
                  </a:moveTo>
                  <a:cubicBezTo>
                    <a:pt x="185" y="1"/>
                    <a:pt x="128" y="22"/>
                    <a:pt x="82" y="63"/>
                  </a:cubicBezTo>
                  <a:cubicBezTo>
                    <a:pt x="0" y="153"/>
                    <a:pt x="0" y="293"/>
                    <a:pt x="82" y="375"/>
                  </a:cubicBezTo>
                  <a:lnTo>
                    <a:pt x="66" y="367"/>
                  </a:lnTo>
                  <a:lnTo>
                    <a:pt x="66" y="367"/>
                  </a:lnTo>
                  <a:cubicBezTo>
                    <a:pt x="107" y="432"/>
                    <a:pt x="321" y="769"/>
                    <a:pt x="723" y="975"/>
                  </a:cubicBezTo>
                  <a:cubicBezTo>
                    <a:pt x="756" y="991"/>
                    <a:pt x="789" y="999"/>
                    <a:pt x="822" y="999"/>
                  </a:cubicBezTo>
                  <a:cubicBezTo>
                    <a:pt x="904" y="999"/>
                    <a:pt x="986" y="958"/>
                    <a:pt x="1019" y="876"/>
                  </a:cubicBezTo>
                  <a:cubicBezTo>
                    <a:pt x="1077" y="769"/>
                    <a:pt x="1036" y="638"/>
                    <a:pt x="929" y="580"/>
                  </a:cubicBezTo>
                  <a:cubicBezTo>
                    <a:pt x="633" y="424"/>
                    <a:pt x="469" y="161"/>
                    <a:pt x="460" y="153"/>
                  </a:cubicBezTo>
                  <a:cubicBezTo>
                    <a:pt x="436" y="104"/>
                    <a:pt x="411" y="79"/>
                    <a:pt x="395" y="63"/>
                  </a:cubicBezTo>
                  <a:cubicBezTo>
                    <a:pt x="354" y="22"/>
                    <a:pt x="298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06;p42"/>
            <p:cNvSpPr/>
            <p:nvPr/>
          </p:nvSpPr>
          <p:spPr>
            <a:xfrm>
              <a:off x="5748375" y="2142925"/>
              <a:ext cx="124925" cy="504000"/>
            </a:xfrm>
            <a:custGeom>
              <a:avLst/>
              <a:gdLst/>
              <a:ahLst/>
              <a:cxnLst/>
              <a:rect l="l" t="t" r="r" b="b"/>
              <a:pathLst>
                <a:path w="4997" h="20160" extrusionOk="0">
                  <a:moveTo>
                    <a:pt x="4744" y="0"/>
                  </a:moveTo>
                  <a:cubicBezTo>
                    <a:pt x="4670" y="0"/>
                    <a:pt x="4596" y="39"/>
                    <a:pt x="4553" y="108"/>
                  </a:cubicBezTo>
                  <a:cubicBezTo>
                    <a:pt x="4503" y="182"/>
                    <a:pt x="0" y="7545"/>
                    <a:pt x="501" y="13881"/>
                  </a:cubicBezTo>
                  <a:cubicBezTo>
                    <a:pt x="715" y="16478"/>
                    <a:pt x="1726" y="18574"/>
                    <a:pt x="3517" y="20102"/>
                  </a:cubicBezTo>
                  <a:cubicBezTo>
                    <a:pt x="3558" y="20143"/>
                    <a:pt x="3608" y="20160"/>
                    <a:pt x="3657" y="20160"/>
                  </a:cubicBezTo>
                  <a:cubicBezTo>
                    <a:pt x="3723" y="20160"/>
                    <a:pt x="3780" y="20127"/>
                    <a:pt x="3830" y="20078"/>
                  </a:cubicBezTo>
                  <a:cubicBezTo>
                    <a:pt x="3912" y="19987"/>
                    <a:pt x="3895" y="19847"/>
                    <a:pt x="3805" y="19765"/>
                  </a:cubicBezTo>
                  <a:cubicBezTo>
                    <a:pt x="2104" y="18311"/>
                    <a:pt x="1142" y="16322"/>
                    <a:pt x="945" y="13840"/>
                  </a:cubicBezTo>
                  <a:cubicBezTo>
                    <a:pt x="452" y="7660"/>
                    <a:pt x="4882" y="421"/>
                    <a:pt x="4931" y="347"/>
                  </a:cubicBezTo>
                  <a:cubicBezTo>
                    <a:pt x="4997" y="240"/>
                    <a:pt x="4964" y="100"/>
                    <a:pt x="4857" y="34"/>
                  </a:cubicBezTo>
                  <a:cubicBezTo>
                    <a:pt x="4822" y="11"/>
                    <a:pt x="4783" y="0"/>
                    <a:pt x="4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07;p42"/>
            <p:cNvSpPr/>
            <p:nvPr/>
          </p:nvSpPr>
          <p:spPr>
            <a:xfrm>
              <a:off x="6169725" y="2631075"/>
              <a:ext cx="15025" cy="119600"/>
            </a:xfrm>
            <a:custGeom>
              <a:avLst/>
              <a:gdLst/>
              <a:ahLst/>
              <a:cxnLst/>
              <a:rect l="l" t="t" r="r" b="b"/>
              <a:pathLst>
                <a:path w="601" h="4784" extrusionOk="0">
                  <a:moveTo>
                    <a:pt x="223" y="1"/>
                  </a:moveTo>
                  <a:cubicBezTo>
                    <a:pt x="99" y="9"/>
                    <a:pt x="1" y="108"/>
                    <a:pt x="1" y="231"/>
                  </a:cubicBezTo>
                  <a:lnTo>
                    <a:pt x="149" y="4562"/>
                  </a:lnTo>
                  <a:cubicBezTo>
                    <a:pt x="149" y="4685"/>
                    <a:pt x="247" y="4784"/>
                    <a:pt x="371" y="4784"/>
                  </a:cubicBezTo>
                  <a:lnTo>
                    <a:pt x="379" y="4784"/>
                  </a:lnTo>
                  <a:cubicBezTo>
                    <a:pt x="502" y="4776"/>
                    <a:pt x="601" y="4677"/>
                    <a:pt x="593" y="4554"/>
                  </a:cubicBezTo>
                  <a:lnTo>
                    <a:pt x="453" y="223"/>
                  </a:lnTo>
                  <a:cubicBezTo>
                    <a:pt x="445" y="100"/>
                    <a:pt x="346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08;p42"/>
            <p:cNvSpPr/>
            <p:nvPr/>
          </p:nvSpPr>
          <p:spPr>
            <a:xfrm>
              <a:off x="6517550" y="2024800"/>
              <a:ext cx="12775" cy="55500"/>
            </a:xfrm>
            <a:custGeom>
              <a:avLst/>
              <a:gdLst/>
              <a:ahLst/>
              <a:cxnLst/>
              <a:rect l="l" t="t" r="r" b="b"/>
              <a:pathLst>
                <a:path w="511" h="2220" extrusionOk="0">
                  <a:moveTo>
                    <a:pt x="229" y="1"/>
                  </a:moveTo>
                  <a:cubicBezTo>
                    <a:pt x="224" y="1"/>
                    <a:pt x="219" y="1"/>
                    <a:pt x="214" y="1"/>
                  </a:cubicBezTo>
                  <a:cubicBezTo>
                    <a:pt x="91" y="9"/>
                    <a:pt x="1" y="116"/>
                    <a:pt x="1" y="239"/>
                  </a:cubicBezTo>
                  <a:cubicBezTo>
                    <a:pt x="34" y="807"/>
                    <a:pt x="50" y="1406"/>
                    <a:pt x="58" y="2006"/>
                  </a:cubicBezTo>
                  <a:cubicBezTo>
                    <a:pt x="66" y="2121"/>
                    <a:pt x="165" y="2220"/>
                    <a:pt x="288" y="2220"/>
                  </a:cubicBezTo>
                  <a:cubicBezTo>
                    <a:pt x="412" y="2220"/>
                    <a:pt x="510" y="2121"/>
                    <a:pt x="510" y="1998"/>
                  </a:cubicBezTo>
                  <a:cubicBezTo>
                    <a:pt x="502" y="1390"/>
                    <a:pt x="477" y="790"/>
                    <a:pt x="453" y="215"/>
                  </a:cubicBezTo>
                  <a:cubicBezTo>
                    <a:pt x="445" y="96"/>
                    <a:pt x="346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09;p42"/>
            <p:cNvSpPr/>
            <p:nvPr/>
          </p:nvSpPr>
          <p:spPr>
            <a:xfrm>
              <a:off x="6398600" y="1823125"/>
              <a:ext cx="122875" cy="249800"/>
            </a:xfrm>
            <a:custGeom>
              <a:avLst/>
              <a:gdLst/>
              <a:ahLst/>
              <a:cxnLst/>
              <a:rect l="l" t="t" r="r" b="b"/>
              <a:pathLst>
                <a:path w="4915" h="9992" extrusionOk="0">
                  <a:moveTo>
                    <a:pt x="2940" y="0"/>
                  </a:moveTo>
                  <a:cubicBezTo>
                    <a:pt x="2914" y="0"/>
                    <a:pt x="2887" y="5"/>
                    <a:pt x="2860" y="15"/>
                  </a:cubicBezTo>
                  <a:cubicBezTo>
                    <a:pt x="2778" y="56"/>
                    <a:pt x="2721" y="138"/>
                    <a:pt x="2721" y="228"/>
                  </a:cubicBezTo>
                  <a:lnTo>
                    <a:pt x="2721" y="1650"/>
                  </a:lnTo>
                  <a:lnTo>
                    <a:pt x="42" y="9695"/>
                  </a:lnTo>
                  <a:cubicBezTo>
                    <a:pt x="1" y="9819"/>
                    <a:pt x="66" y="9942"/>
                    <a:pt x="181" y="9983"/>
                  </a:cubicBezTo>
                  <a:cubicBezTo>
                    <a:pt x="206" y="9991"/>
                    <a:pt x="231" y="9991"/>
                    <a:pt x="255" y="9991"/>
                  </a:cubicBezTo>
                  <a:cubicBezTo>
                    <a:pt x="346" y="9991"/>
                    <a:pt x="428" y="9934"/>
                    <a:pt x="461" y="9835"/>
                  </a:cubicBezTo>
                  <a:lnTo>
                    <a:pt x="3156" y="1749"/>
                  </a:lnTo>
                  <a:cubicBezTo>
                    <a:pt x="3164" y="1732"/>
                    <a:pt x="3164" y="1708"/>
                    <a:pt x="3164" y="1683"/>
                  </a:cubicBezTo>
                  <a:lnTo>
                    <a:pt x="3164" y="804"/>
                  </a:lnTo>
                  <a:lnTo>
                    <a:pt x="4159" y="1897"/>
                  </a:lnTo>
                  <a:cubicBezTo>
                    <a:pt x="4200" y="2143"/>
                    <a:pt x="4331" y="2998"/>
                    <a:pt x="4455" y="4222"/>
                  </a:cubicBezTo>
                  <a:cubicBezTo>
                    <a:pt x="4470" y="4340"/>
                    <a:pt x="4569" y="4428"/>
                    <a:pt x="4686" y="4428"/>
                  </a:cubicBezTo>
                  <a:cubicBezTo>
                    <a:pt x="4691" y="4428"/>
                    <a:pt x="4696" y="4428"/>
                    <a:pt x="4701" y="4428"/>
                  </a:cubicBezTo>
                  <a:cubicBezTo>
                    <a:pt x="4824" y="4411"/>
                    <a:pt x="4915" y="4304"/>
                    <a:pt x="4898" y="4181"/>
                  </a:cubicBezTo>
                  <a:cubicBezTo>
                    <a:pt x="4767" y="2883"/>
                    <a:pt x="4627" y="1987"/>
                    <a:pt x="4594" y="1790"/>
                  </a:cubicBezTo>
                  <a:cubicBezTo>
                    <a:pt x="4594" y="1732"/>
                    <a:pt x="4570" y="1683"/>
                    <a:pt x="4537" y="1650"/>
                  </a:cubicBezTo>
                  <a:lnTo>
                    <a:pt x="3107" y="80"/>
                  </a:lnTo>
                  <a:cubicBezTo>
                    <a:pt x="3066" y="28"/>
                    <a:pt x="3005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10;p42"/>
            <p:cNvSpPr/>
            <p:nvPr/>
          </p:nvSpPr>
          <p:spPr>
            <a:xfrm>
              <a:off x="6172825" y="2096925"/>
              <a:ext cx="357700" cy="653750"/>
            </a:xfrm>
            <a:custGeom>
              <a:avLst/>
              <a:gdLst/>
              <a:ahLst/>
              <a:cxnLst/>
              <a:rect l="l" t="t" r="r" b="b"/>
              <a:pathLst>
                <a:path w="14308" h="26150" extrusionOk="0">
                  <a:moveTo>
                    <a:pt x="14085" y="1"/>
                  </a:moveTo>
                  <a:cubicBezTo>
                    <a:pt x="13962" y="1"/>
                    <a:pt x="13855" y="107"/>
                    <a:pt x="13855" y="231"/>
                  </a:cubicBezTo>
                  <a:cubicBezTo>
                    <a:pt x="13855" y="4233"/>
                    <a:pt x="13436" y="7635"/>
                    <a:pt x="12614" y="10355"/>
                  </a:cubicBezTo>
                  <a:lnTo>
                    <a:pt x="8062" y="12878"/>
                  </a:lnTo>
                  <a:cubicBezTo>
                    <a:pt x="7996" y="12919"/>
                    <a:pt x="7955" y="12985"/>
                    <a:pt x="7947" y="13059"/>
                  </a:cubicBezTo>
                  <a:cubicBezTo>
                    <a:pt x="7939" y="13133"/>
                    <a:pt x="7971" y="13198"/>
                    <a:pt x="8029" y="13248"/>
                  </a:cubicBezTo>
                  <a:lnTo>
                    <a:pt x="10930" y="15614"/>
                  </a:lnTo>
                  <a:cubicBezTo>
                    <a:pt x="9673" y="16790"/>
                    <a:pt x="2893" y="23126"/>
                    <a:pt x="740" y="25147"/>
                  </a:cubicBezTo>
                  <a:lnTo>
                    <a:pt x="8128" y="3000"/>
                  </a:lnTo>
                  <a:cubicBezTo>
                    <a:pt x="8160" y="2885"/>
                    <a:pt x="8103" y="2754"/>
                    <a:pt x="7980" y="2721"/>
                  </a:cubicBezTo>
                  <a:cubicBezTo>
                    <a:pt x="7955" y="2712"/>
                    <a:pt x="7930" y="2708"/>
                    <a:pt x="7905" y="2708"/>
                  </a:cubicBezTo>
                  <a:cubicBezTo>
                    <a:pt x="7815" y="2708"/>
                    <a:pt x="7732" y="2764"/>
                    <a:pt x="7700" y="2860"/>
                  </a:cubicBezTo>
                  <a:lnTo>
                    <a:pt x="33" y="25854"/>
                  </a:lnTo>
                  <a:cubicBezTo>
                    <a:pt x="0" y="25953"/>
                    <a:pt x="41" y="26059"/>
                    <a:pt x="132" y="26117"/>
                  </a:cubicBezTo>
                  <a:cubicBezTo>
                    <a:pt x="173" y="26133"/>
                    <a:pt x="206" y="26142"/>
                    <a:pt x="247" y="26142"/>
                  </a:cubicBezTo>
                  <a:lnTo>
                    <a:pt x="247" y="26150"/>
                  </a:lnTo>
                  <a:cubicBezTo>
                    <a:pt x="304" y="26150"/>
                    <a:pt x="370" y="26125"/>
                    <a:pt x="411" y="26076"/>
                  </a:cubicBezTo>
                  <a:cubicBezTo>
                    <a:pt x="584" y="25895"/>
                    <a:pt x="7692" y="19255"/>
                    <a:pt x="11423" y="15771"/>
                  </a:cubicBezTo>
                  <a:cubicBezTo>
                    <a:pt x="11464" y="15721"/>
                    <a:pt x="11489" y="15664"/>
                    <a:pt x="11489" y="15598"/>
                  </a:cubicBezTo>
                  <a:cubicBezTo>
                    <a:pt x="11489" y="15532"/>
                    <a:pt x="11456" y="15475"/>
                    <a:pt x="11406" y="15434"/>
                  </a:cubicBezTo>
                  <a:lnTo>
                    <a:pt x="8563" y="13108"/>
                  </a:lnTo>
                  <a:lnTo>
                    <a:pt x="12910" y="10700"/>
                  </a:lnTo>
                  <a:cubicBezTo>
                    <a:pt x="12960" y="10676"/>
                    <a:pt x="12993" y="10626"/>
                    <a:pt x="13009" y="10577"/>
                  </a:cubicBezTo>
                  <a:cubicBezTo>
                    <a:pt x="13872" y="7799"/>
                    <a:pt x="14307" y="4315"/>
                    <a:pt x="14307" y="231"/>
                  </a:cubicBezTo>
                  <a:cubicBezTo>
                    <a:pt x="14307" y="107"/>
                    <a:pt x="14209" y="1"/>
                    <a:pt x="14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11;p42"/>
            <p:cNvSpPr/>
            <p:nvPr/>
          </p:nvSpPr>
          <p:spPr>
            <a:xfrm>
              <a:off x="6154125" y="2158350"/>
              <a:ext cx="25500" cy="438650"/>
            </a:xfrm>
            <a:custGeom>
              <a:avLst/>
              <a:gdLst/>
              <a:ahLst/>
              <a:cxnLst/>
              <a:rect l="l" t="t" r="r" b="b"/>
              <a:pathLst>
                <a:path w="1020" h="17546" extrusionOk="0">
                  <a:moveTo>
                    <a:pt x="222" y="1"/>
                  </a:moveTo>
                  <a:cubicBezTo>
                    <a:pt x="99" y="1"/>
                    <a:pt x="0" y="108"/>
                    <a:pt x="9" y="231"/>
                  </a:cubicBezTo>
                  <a:lnTo>
                    <a:pt x="567" y="17332"/>
                  </a:lnTo>
                  <a:cubicBezTo>
                    <a:pt x="576" y="17455"/>
                    <a:pt x="674" y="17546"/>
                    <a:pt x="797" y="17546"/>
                  </a:cubicBezTo>
                  <a:cubicBezTo>
                    <a:pt x="921" y="17546"/>
                    <a:pt x="1019" y="17439"/>
                    <a:pt x="1019" y="17316"/>
                  </a:cubicBezTo>
                  <a:lnTo>
                    <a:pt x="452" y="214"/>
                  </a:lnTo>
                  <a:cubicBezTo>
                    <a:pt x="444" y="91"/>
                    <a:pt x="345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12;p42"/>
            <p:cNvSpPr/>
            <p:nvPr/>
          </p:nvSpPr>
          <p:spPr>
            <a:xfrm>
              <a:off x="6135825" y="2671700"/>
              <a:ext cx="48725" cy="573275"/>
            </a:xfrm>
            <a:custGeom>
              <a:avLst/>
              <a:gdLst/>
              <a:ahLst/>
              <a:cxnLst/>
              <a:rect l="l" t="t" r="r" b="b"/>
              <a:pathLst>
                <a:path w="1949" h="22931" extrusionOk="0">
                  <a:moveTo>
                    <a:pt x="528" y="0"/>
                  </a:moveTo>
                  <a:cubicBezTo>
                    <a:pt x="498" y="0"/>
                    <a:pt x="467" y="7"/>
                    <a:pt x="436" y="20"/>
                  </a:cubicBezTo>
                  <a:cubicBezTo>
                    <a:pt x="330" y="69"/>
                    <a:pt x="280" y="200"/>
                    <a:pt x="330" y="307"/>
                  </a:cubicBezTo>
                  <a:lnTo>
                    <a:pt x="1505" y="2970"/>
                  </a:lnTo>
                  <a:lnTo>
                    <a:pt x="9" y="22692"/>
                  </a:lnTo>
                  <a:cubicBezTo>
                    <a:pt x="1" y="22816"/>
                    <a:pt x="91" y="22923"/>
                    <a:pt x="215" y="22931"/>
                  </a:cubicBezTo>
                  <a:lnTo>
                    <a:pt x="231" y="22931"/>
                  </a:lnTo>
                  <a:cubicBezTo>
                    <a:pt x="346" y="22931"/>
                    <a:pt x="445" y="22840"/>
                    <a:pt x="453" y="22725"/>
                  </a:cubicBezTo>
                  <a:lnTo>
                    <a:pt x="1949" y="2945"/>
                  </a:lnTo>
                  <a:cubicBezTo>
                    <a:pt x="1949" y="2912"/>
                    <a:pt x="1949" y="2879"/>
                    <a:pt x="1932" y="2846"/>
                  </a:cubicBezTo>
                  <a:lnTo>
                    <a:pt x="732" y="135"/>
                  </a:lnTo>
                  <a:cubicBezTo>
                    <a:pt x="696" y="50"/>
                    <a:pt x="615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13;p42"/>
            <p:cNvSpPr/>
            <p:nvPr/>
          </p:nvSpPr>
          <p:spPr>
            <a:xfrm>
              <a:off x="6003725" y="2032850"/>
              <a:ext cx="140550" cy="624150"/>
            </a:xfrm>
            <a:custGeom>
              <a:avLst/>
              <a:gdLst/>
              <a:ahLst/>
              <a:cxnLst/>
              <a:rect l="l" t="t" r="r" b="b"/>
              <a:pathLst>
                <a:path w="5622" h="24966" extrusionOk="0">
                  <a:moveTo>
                    <a:pt x="1348" y="0"/>
                  </a:moveTo>
                  <a:cubicBezTo>
                    <a:pt x="1248" y="0"/>
                    <a:pt x="1163" y="69"/>
                    <a:pt x="1135" y="172"/>
                  </a:cubicBezTo>
                  <a:cubicBezTo>
                    <a:pt x="247" y="3805"/>
                    <a:pt x="1" y="7774"/>
                    <a:pt x="412" y="11965"/>
                  </a:cubicBezTo>
                  <a:cubicBezTo>
                    <a:pt x="412" y="12014"/>
                    <a:pt x="445" y="12072"/>
                    <a:pt x="486" y="12105"/>
                  </a:cubicBezTo>
                  <a:lnTo>
                    <a:pt x="4291" y="15515"/>
                  </a:lnTo>
                  <a:lnTo>
                    <a:pt x="1858" y="16830"/>
                  </a:lnTo>
                  <a:cubicBezTo>
                    <a:pt x="1751" y="16887"/>
                    <a:pt x="1710" y="17011"/>
                    <a:pt x="1759" y="17117"/>
                  </a:cubicBezTo>
                  <a:lnTo>
                    <a:pt x="5162" y="24834"/>
                  </a:lnTo>
                  <a:cubicBezTo>
                    <a:pt x="5195" y="24916"/>
                    <a:pt x="5277" y="24965"/>
                    <a:pt x="5367" y="24965"/>
                  </a:cubicBezTo>
                  <a:cubicBezTo>
                    <a:pt x="5400" y="24965"/>
                    <a:pt x="5425" y="24957"/>
                    <a:pt x="5458" y="24941"/>
                  </a:cubicBezTo>
                  <a:cubicBezTo>
                    <a:pt x="5573" y="24891"/>
                    <a:pt x="5622" y="24760"/>
                    <a:pt x="5573" y="24653"/>
                  </a:cubicBezTo>
                  <a:lnTo>
                    <a:pt x="2253" y="17126"/>
                  </a:lnTo>
                  <a:lnTo>
                    <a:pt x="4784" y="15761"/>
                  </a:lnTo>
                  <a:cubicBezTo>
                    <a:pt x="4849" y="15720"/>
                    <a:pt x="4890" y="15663"/>
                    <a:pt x="4899" y="15589"/>
                  </a:cubicBezTo>
                  <a:cubicBezTo>
                    <a:pt x="4907" y="15515"/>
                    <a:pt x="4882" y="15441"/>
                    <a:pt x="4825" y="15392"/>
                  </a:cubicBezTo>
                  <a:lnTo>
                    <a:pt x="847" y="11833"/>
                  </a:lnTo>
                  <a:cubicBezTo>
                    <a:pt x="453" y="7724"/>
                    <a:pt x="699" y="3837"/>
                    <a:pt x="1570" y="279"/>
                  </a:cubicBezTo>
                  <a:cubicBezTo>
                    <a:pt x="1595" y="156"/>
                    <a:pt x="1521" y="33"/>
                    <a:pt x="1406" y="8"/>
                  </a:cubicBezTo>
                  <a:cubicBezTo>
                    <a:pt x="1386" y="3"/>
                    <a:pt x="1367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14;p42"/>
            <p:cNvSpPr/>
            <p:nvPr/>
          </p:nvSpPr>
          <p:spPr>
            <a:xfrm>
              <a:off x="6148375" y="1823150"/>
              <a:ext cx="14600" cy="12875"/>
            </a:xfrm>
            <a:custGeom>
              <a:avLst/>
              <a:gdLst/>
              <a:ahLst/>
              <a:cxnLst/>
              <a:rect l="l" t="t" r="r" b="b"/>
              <a:pathLst>
                <a:path w="584" h="515" extrusionOk="0">
                  <a:moveTo>
                    <a:pt x="335" y="1"/>
                  </a:moveTo>
                  <a:cubicBezTo>
                    <a:pt x="287" y="1"/>
                    <a:pt x="239" y="16"/>
                    <a:pt x="197" y="47"/>
                  </a:cubicBezTo>
                  <a:lnTo>
                    <a:pt x="115" y="121"/>
                  </a:lnTo>
                  <a:cubicBezTo>
                    <a:pt x="17" y="195"/>
                    <a:pt x="0" y="334"/>
                    <a:pt x="74" y="433"/>
                  </a:cubicBezTo>
                  <a:cubicBezTo>
                    <a:pt x="115" y="490"/>
                    <a:pt x="181" y="515"/>
                    <a:pt x="247" y="515"/>
                  </a:cubicBezTo>
                  <a:cubicBezTo>
                    <a:pt x="296" y="515"/>
                    <a:pt x="345" y="499"/>
                    <a:pt x="386" y="466"/>
                  </a:cubicBezTo>
                  <a:lnTo>
                    <a:pt x="469" y="400"/>
                  </a:lnTo>
                  <a:cubicBezTo>
                    <a:pt x="567" y="326"/>
                    <a:pt x="584" y="186"/>
                    <a:pt x="510" y="88"/>
                  </a:cubicBezTo>
                  <a:cubicBezTo>
                    <a:pt x="467" y="30"/>
                    <a:pt x="40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15;p42"/>
            <p:cNvSpPr/>
            <p:nvPr/>
          </p:nvSpPr>
          <p:spPr>
            <a:xfrm>
              <a:off x="5579900" y="2290150"/>
              <a:ext cx="47275" cy="239675"/>
            </a:xfrm>
            <a:custGeom>
              <a:avLst/>
              <a:gdLst/>
              <a:ahLst/>
              <a:cxnLst/>
              <a:rect l="l" t="t" r="r" b="b"/>
              <a:pathLst>
                <a:path w="1891" h="9587" extrusionOk="0">
                  <a:moveTo>
                    <a:pt x="256" y="1"/>
                  </a:moveTo>
                  <a:cubicBezTo>
                    <a:pt x="231" y="1"/>
                    <a:pt x="206" y="4"/>
                    <a:pt x="181" y="13"/>
                  </a:cubicBezTo>
                  <a:cubicBezTo>
                    <a:pt x="66" y="54"/>
                    <a:pt x="1" y="185"/>
                    <a:pt x="42" y="300"/>
                  </a:cubicBezTo>
                  <a:cubicBezTo>
                    <a:pt x="42" y="317"/>
                    <a:pt x="50" y="333"/>
                    <a:pt x="50" y="350"/>
                  </a:cubicBezTo>
                  <a:cubicBezTo>
                    <a:pt x="50" y="350"/>
                    <a:pt x="50" y="358"/>
                    <a:pt x="50" y="358"/>
                  </a:cubicBezTo>
                  <a:lnTo>
                    <a:pt x="1430" y="9398"/>
                  </a:lnTo>
                  <a:cubicBezTo>
                    <a:pt x="1447" y="9504"/>
                    <a:pt x="1545" y="9587"/>
                    <a:pt x="1652" y="9587"/>
                  </a:cubicBezTo>
                  <a:cubicBezTo>
                    <a:pt x="1661" y="9587"/>
                    <a:pt x="1677" y="9587"/>
                    <a:pt x="1685" y="9578"/>
                  </a:cubicBezTo>
                  <a:cubicBezTo>
                    <a:pt x="1808" y="9562"/>
                    <a:pt x="1891" y="9447"/>
                    <a:pt x="1874" y="9324"/>
                  </a:cubicBezTo>
                  <a:lnTo>
                    <a:pt x="494" y="317"/>
                  </a:lnTo>
                  <a:cubicBezTo>
                    <a:pt x="494" y="292"/>
                    <a:pt x="485" y="259"/>
                    <a:pt x="485" y="235"/>
                  </a:cubicBezTo>
                  <a:cubicBezTo>
                    <a:pt x="477" y="210"/>
                    <a:pt x="469" y="177"/>
                    <a:pt x="461" y="153"/>
                  </a:cubicBezTo>
                  <a:cubicBezTo>
                    <a:pt x="435" y="61"/>
                    <a:pt x="351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16;p42"/>
            <p:cNvSpPr/>
            <p:nvPr/>
          </p:nvSpPr>
          <p:spPr>
            <a:xfrm>
              <a:off x="5634550" y="2361925"/>
              <a:ext cx="57750" cy="141000"/>
            </a:xfrm>
            <a:custGeom>
              <a:avLst/>
              <a:gdLst/>
              <a:ahLst/>
              <a:cxnLst/>
              <a:rect l="l" t="t" r="r" b="b"/>
              <a:pathLst>
                <a:path w="2310" h="5640" extrusionOk="0">
                  <a:moveTo>
                    <a:pt x="243" y="1"/>
                  </a:moveTo>
                  <a:cubicBezTo>
                    <a:pt x="222" y="1"/>
                    <a:pt x="201" y="4"/>
                    <a:pt x="181" y="10"/>
                  </a:cubicBezTo>
                  <a:cubicBezTo>
                    <a:pt x="58" y="51"/>
                    <a:pt x="0" y="182"/>
                    <a:pt x="42" y="297"/>
                  </a:cubicBezTo>
                  <a:lnTo>
                    <a:pt x="1849" y="5491"/>
                  </a:lnTo>
                  <a:cubicBezTo>
                    <a:pt x="1882" y="5582"/>
                    <a:pt x="1973" y="5639"/>
                    <a:pt x="2063" y="5639"/>
                  </a:cubicBezTo>
                  <a:cubicBezTo>
                    <a:pt x="2088" y="5639"/>
                    <a:pt x="2112" y="5639"/>
                    <a:pt x="2137" y="5631"/>
                  </a:cubicBezTo>
                  <a:cubicBezTo>
                    <a:pt x="2252" y="5590"/>
                    <a:pt x="2310" y="5458"/>
                    <a:pt x="2269" y="5343"/>
                  </a:cubicBezTo>
                  <a:lnTo>
                    <a:pt x="461" y="150"/>
                  </a:lnTo>
                  <a:cubicBezTo>
                    <a:pt x="427" y="56"/>
                    <a:pt x="334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17;p42"/>
            <p:cNvSpPr/>
            <p:nvPr/>
          </p:nvSpPr>
          <p:spPr>
            <a:xfrm>
              <a:off x="5075525" y="1804550"/>
              <a:ext cx="1455200" cy="1136375"/>
            </a:xfrm>
            <a:custGeom>
              <a:avLst/>
              <a:gdLst/>
              <a:ahLst/>
              <a:cxnLst/>
              <a:rect l="l" t="t" r="r" b="b"/>
              <a:pathLst>
                <a:path w="58208" h="45455" extrusionOk="0">
                  <a:moveTo>
                    <a:pt x="1526" y="1"/>
                  </a:moveTo>
                  <a:cubicBezTo>
                    <a:pt x="1493" y="1"/>
                    <a:pt x="1461" y="7"/>
                    <a:pt x="1431" y="18"/>
                  </a:cubicBezTo>
                  <a:cubicBezTo>
                    <a:pt x="1373" y="43"/>
                    <a:pt x="1324" y="100"/>
                    <a:pt x="1307" y="166"/>
                  </a:cubicBezTo>
                  <a:cubicBezTo>
                    <a:pt x="436" y="3757"/>
                    <a:pt x="1" y="7455"/>
                    <a:pt x="9" y="11170"/>
                  </a:cubicBezTo>
                  <a:cubicBezTo>
                    <a:pt x="9" y="11441"/>
                    <a:pt x="9" y="11712"/>
                    <a:pt x="17" y="11983"/>
                  </a:cubicBezTo>
                  <a:cubicBezTo>
                    <a:pt x="67" y="14095"/>
                    <a:pt x="256" y="16232"/>
                    <a:pt x="592" y="18319"/>
                  </a:cubicBezTo>
                  <a:cubicBezTo>
                    <a:pt x="749" y="19305"/>
                    <a:pt x="938" y="20316"/>
                    <a:pt x="1168" y="21302"/>
                  </a:cubicBezTo>
                  <a:cubicBezTo>
                    <a:pt x="2721" y="28082"/>
                    <a:pt x="5655" y="33892"/>
                    <a:pt x="9648" y="38108"/>
                  </a:cubicBezTo>
                  <a:cubicBezTo>
                    <a:pt x="14070" y="42792"/>
                    <a:pt x="19929" y="45454"/>
                    <a:pt x="25780" y="45454"/>
                  </a:cubicBezTo>
                  <a:lnTo>
                    <a:pt x="25772" y="45446"/>
                  </a:lnTo>
                  <a:lnTo>
                    <a:pt x="26158" y="45446"/>
                  </a:lnTo>
                  <a:cubicBezTo>
                    <a:pt x="26939" y="45430"/>
                    <a:pt x="27711" y="45356"/>
                    <a:pt x="28459" y="45241"/>
                  </a:cubicBezTo>
                  <a:cubicBezTo>
                    <a:pt x="34779" y="44255"/>
                    <a:pt x="39290" y="40006"/>
                    <a:pt x="41961" y="36620"/>
                  </a:cubicBezTo>
                  <a:cubicBezTo>
                    <a:pt x="42421" y="36020"/>
                    <a:pt x="42799" y="35511"/>
                    <a:pt x="43120" y="35034"/>
                  </a:cubicBezTo>
                  <a:cubicBezTo>
                    <a:pt x="43498" y="34508"/>
                    <a:pt x="43851" y="33958"/>
                    <a:pt x="44188" y="33399"/>
                  </a:cubicBezTo>
                  <a:cubicBezTo>
                    <a:pt x="47064" y="28674"/>
                    <a:pt x="48724" y="23275"/>
                    <a:pt x="48995" y="17769"/>
                  </a:cubicBezTo>
                  <a:lnTo>
                    <a:pt x="49283" y="17769"/>
                  </a:lnTo>
                  <a:cubicBezTo>
                    <a:pt x="49825" y="17769"/>
                    <a:pt x="50269" y="17317"/>
                    <a:pt x="50269" y="16774"/>
                  </a:cubicBezTo>
                  <a:lnTo>
                    <a:pt x="50269" y="14909"/>
                  </a:lnTo>
                  <a:lnTo>
                    <a:pt x="50491" y="14909"/>
                  </a:lnTo>
                  <a:cubicBezTo>
                    <a:pt x="50984" y="14909"/>
                    <a:pt x="51420" y="14892"/>
                    <a:pt x="51822" y="14843"/>
                  </a:cubicBezTo>
                  <a:cubicBezTo>
                    <a:pt x="55068" y="14506"/>
                    <a:pt x="57139" y="12994"/>
                    <a:pt x="58084" y="12123"/>
                  </a:cubicBezTo>
                  <a:cubicBezTo>
                    <a:pt x="58101" y="12115"/>
                    <a:pt x="58142" y="12082"/>
                    <a:pt x="58175" y="12016"/>
                  </a:cubicBezTo>
                  <a:cubicBezTo>
                    <a:pt x="58191" y="11991"/>
                    <a:pt x="58199" y="11959"/>
                    <a:pt x="58199" y="11926"/>
                  </a:cubicBezTo>
                  <a:cubicBezTo>
                    <a:pt x="58208" y="11539"/>
                    <a:pt x="58199" y="11145"/>
                    <a:pt x="58191" y="10800"/>
                  </a:cubicBezTo>
                  <a:cubicBezTo>
                    <a:pt x="58183" y="10759"/>
                    <a:pt x="58175" y="10718"/>
                    <a:pt x="58150" y="10685"/>
                  </a:cubicBezTo>
                  <a:cubicBezTo>
                    <a:pt x="58117" y="10627"/>
                    <a:pt x="58068" y="10578"/>
                    <a:pt x="58027" y="10553"/>
                  </a:cubicBezTo>
                  <a:lnTo>
                    <a:pt x="57657" y="10258"/>
                  </a:lnTo>
                  <a:cubicBezTo>
                    <a:pt x="57616" y="10227"/>
                    <a:pt x="57568" y="10212"/>
                    <a:pt x="57519" y="10212"/>
                  </a:cubicBezTo>
                  <a:cubicBezTo>
                    <a:pt x="57452" y="10212"/>
                    <a:pt x="57384" y="10241"/>
                    <a:pt x="57336" y="10299"/>
                  </a:cubicBezTo>
                  <a:cubicBezTo>
                    <a:pt x="57263" y="10389"/>
                    <a:pt x="57279" y="10529"/>
                    <a:pt x="57378" y="10611"/>
                  </a:cubicBezTo>
                  <a:lnTo>
                    <a:pt x="57747" y="10899"/>
                  </a:lnTo>
                  <a:cubicBezTo>
                    <a:pt x="57756" y="11203"/>
                    <a:pt x="57756" y="11515"/>
                    <a:pt x="57756" y="11827"/>
                  </a:cubicBezTo>
                  <a:cubicBezTo>
                    <a:pt x="56835" y="12665"/>
                    <a:pt x="54855" y="14079"/>
                    <a:pt x="51781" y="14399"/>
                  </a:cubicBezTo>
                  <a:cubicBezTo>
                    <a:pt x="51387" y="14449"/>
                    <a:pt x="50968" y="14465"/>
                    <a:pt x="50491" y="14465"/>
                  </a:cubicBezTo>
                  <a:lnTo>
                    <a:pt x="50047" y="14465"/>
                  </a:lnTo>
                  <a:cubicBezTo>
                    <a:pt x="49924" y="14465"/>
                    <a:pt x="49825" y="14564"/>
                    <a:pt x="49825" y="14687"/>
                  </a:cubicBezTo>
                  <a:lnTo>
                    <a:pt x="49825" y="16774"/>
                  </a:lnTo>
                  <a:cubicBezTo>
                    <a:pt x="49825" y="17087"/>
                    <a:pt x="49587" y="17325"/>
                    <a:pt x="49283" y="17325"/>
                  </a:cubicBezTo>
                  <a:lnTo>
                    <a:pt x="48790" y="17325"/>
                  </a:lnTo>
                  <a:cubicBezTo>
                    <a:pt x="48667" y="17325"/>
                    <a:pt x="48568" y="17415"/>
                    <a:pt x="48560" y="17539"/>
                  </a:cubicBezTo>
                  <a:cubicBezTo>
                    <a:pt x="48330" y="23044"/>
                    <a:pt x="46678" y="28452"/>
                    <a:pt x="43802" y="33169"/>
                  </a:cubicBezTo>
                  <a:cubicBezTo>
                    <a:pt x="43473" y="33719"/>
                    <a:pt x="43128" y="34262"/>
                    <a:pt x="42758" y="34779"/>
                  </a:cubicBezTo>
                  <a:cubicBezTo>
                    <a:pt x="42438" y="35256"/>
                    <a:pt x="42068" y="35757"/>
                    <a:pt x="41608" y="36349"/>
                  </a:cubicBezTo>
                  <a:cubicBezTo>
                    <a:pt x="38986" y="39669"/>
                    <a:pt x="34573" y="43836"/>
                    <a:pt x="28393" y="44805"/>
                  </a:cubicBezTo>
                  <a:cubicBezTo>
                    <a:pt x="27662" y="44912"/>
                    <a:pt x="26906" y="44978"/>
                    <a:pt x="26150" y="45002"/>
                  </a:cubicBezTo>
                  <a:cubicBezTo>
                    <a:pt x="26026" y="45005"/>
                    <a:pt x="25903" y="45006"/>
                    <a:pt x="25779" y="45006"/>
                  </a:cubicBezTo>
                  <a:cubicBezTo>
                    <a:pt x="20035" y="45006"/>
                    <a:pt x="14313" y="42397"/>
                    <a:pt x="9969" y="37795"/>
                  </a:cubicBezTo>
                  <a:cubicBezTo>
                    <a:pt x="6033" y="33637"/>
                    <a:pt x="3140" y="27901"/>
                    <a:pt x="1603" y="21204"/>
                  </a:cubicBezTo>
                  <a:cubicBezTo>
                    <a:pt x="1373" y="20218"/>
                    <a:pt x="1184" y="19223"/>
                    <a:pt x="1036" y="18245"/>
                  </a:cubicBezTo>
                  <a:cubicBezTo>
                    <a:pt x="699" y="16174"/>
                    <a:pt x="510" y="14071"/>
                    <a:pt x="461" y="11967"/>
                  </a:cubicBezTo>
                  <a:cubicBezTo>
                    <a:pt x="453" y="11704"/>
                    <a:pt x="453" y="11441"/>
                    <a:pt x="453" y="11170"/>
                  </a:cubicBezTo>
                  <a:cubicBezTo>
                    <a:pt x="445" y="7579"/>
                    <a:pt x="855" y="3996"/>
                    <a:pt x="1677" y="528"/>
                  </a:cubicBezTo>
                  <a:cubicBezTo>
                    <a:pt x="1815" y="569"/>
                    <a:pt x="1958" y="587"/>
                    <a:pt x="2103" y="587"/>
                  </a:cubicBezTo>
                  <a:cubicBezTo>
                    <a:pt x="2131" y="587"/>
                    <a:pt x="2159" y="586"/>
                    <a:pt x="2187" y="585"/>
                  </a:cubicBezTo>
                  <a:lnTo>
                    <a:pt x="2187" y="585"/>
                  </a:lnTo>
                  <a:cubicBezTo>
                    <a:pt x="1340" y="4111"/>
                    <a:pt x="938" y="7735"/>
                    <a:pt x="970" y="11342"/>
                  </a:cubicBezTo>
                  <a:cubicBezTo>
                    <a:pt x="987" y="14334"/>
                    <a:pt x="1307" y="17366"/>
                    <a:pt x="1940" y="20349"/>
                  </a:cubicBezTo>
                  <a:cubicBezTo>
                    <a:pt x="2154" y="21368"/>
                    <a:pt x="2384" y="22297"/>
                    <a:pt x="2639" y="23201"/>
                  </a:cubicBezTo>
                  <a:cubicBezTo>
                    <a:pt x="4447" y="29578"/>
                    <a:pt x="7528" y="34919"/>
                    <a:pt x="11555" y="38650"/>
                  </a:cubicBezTo>
                  <a:cubicBezTo>
                    <a:pt x="13379" y="40335"/>
                    <a:pt x="15426" y="41691"/>
                    <a:pt x="17644" y="42677"/>
                  </a:cubicBezTo>
                  <a:cubicBezTo>
                    <a:pt x="20294" y="43886"/>
                    <a:pt x="23068" y="44503"/>
                    <a:pt x="25785" y="44503"/>
                  </a:cubicBezTo>
                  <a:cubicBezTo>
                    <a:pt x="26556" y="44503"/>
                    <a:pt x="27323" y="44453"/>
                    <a:pt x="28081" y="44353"/>
                  </a:cubicBezTo>
                  <a:cubicBezTo>
                    <a:pt x="28295" y="44320"/>
                    <a:pt x="28508" y="44296"/>
                    <a:pt x="28722" y="44255"/>
                  </a:cubicBezTo>
                  <a:cubicBezTo>
                    <a:pt x="35724" y="43022"/>
                    <a:pt x="40441" y="37343"/>
                    <a:pt x="42643" y="34056"/>
                  </a:cubicBezTo>
                  <a:cubicBezTo>
                    <a:pt x="42651" y="34032"/>
                    <a:pt x="42676" y="34007"/>
                    <a:pt x="42692" y="33974"/>
                  </a:cubicBezTo>
                  <a:cubicBezTo>
                    <a:pt x="43202" y="33202"/>
                    <a:pt x="43678" y="32421"/>
                    <a:pt x="44130" y="31583"/>
                  </a:cubicBezTo>
                  <a:cubicBezTo>
                    <a:pt x="46481" y="27268"/>
                    <a:pt x="47837" y="22420"/>
                    <a:pt x="48059" y="17555"/>
                  </a:cubicBezTo>
                  <a:cubicBezTo>
                    <a:pt x="48067" y="17489"/>
                    <a:pt x="48042" y="17432"/>
                    <a:pt x="48001" y="17391"/>
                  </a:cubicBezTo>
                  <a:cubicBezTo>
                    <a:pt x="47960" y="17341"/>
                    <a:pt x="47894" y="17317"/>
                    <a:pt x="47837" y="17317"/>
                  </a:cubicBezTo>
                  <a:lnTo>
                    <a:pt x="47664" y="17317"/>
                  </a:lnTo>
                  <a:cubicBezTo>
                    <a:pt x="47368" y="17317"/>
                    <a:pt x="47122" y="17078"/>
                    <a:pt x="47122" y="16774"/>
                  </a:cubicBezTo>
                  <a:lnTo>
                    <a:pt x="47122" y="14687"/>
                  </a:lnTo>
                  <a:cubicBezTo>
                    <a:pt x="47122" y="14564"/>
                    <a:pt x="47023" y="14465"/>
                    <a:pt x="46900" y="14465"/>
                  </a:cubicBezTo>
                  <a:lnTo>
                    <a:pt x="46144" y="14465"/>
                  </a:lnTo>
                  <a:cubicBezTo>
                    <a:pt x="45182" y="14465"/>
                    <a:pt x="44270" y="14358"/>
                    <a:pt x="43424" y="14153"/>
                  </a:cubicBezTo>
                  <a:cubicBezTo>
                    <a:pt x="41073" y="13610"/>
                    <a:pt x="39553" y="12452"/>
                    <a:pt x="38855" y="11802"/>
                  </a:cubicBezTo>
                  <a:cubicBezTo>
                    <a:pt x="38731" y="11687"/>
                    <a:pt x="38666" y="11531"/>
                    <a:pt x="38666" y="11359"/>
                  </a:cubicBezTo>
                  <a:cubicBezTo>
                    <a:pt x="38666" y="11186"/>
                    <a:pt x="38748" y="11014"/>
                    <a:pt x="38887" y="10907"/>
                  </a:cubicBezTo>
                  <a:lnTo>
                    <a:pt x="39035" y="10783"/>
                  </a:lnTo>
                  <a:cubicBezTo>
                    <a:pt x="39134" y="10701"/>
                    <a:pt x="39150" y="10562"/>
                    <a:pt x="39068" y="10463"/>
                  </a:cubicBezTo>
                  <a:cubicBezTo>
                    <a:pt x="39026" y="10411"/>
                    <a:pt x="38962" y="10384"/>
                    <a:pt x="38896" y="10384"/>
                  </a:cubicBezTo>
                  <a:cubicBezTo>
                    <a:pt x="38847" y="10384"/>
                    <a:pt x="38798" y="10399"/>
                    <a:pt x="38756" y="10430"/>
                  </a:cubicBezTo>
                  <a:lnTo>
                    <a:pt x="38600" y="10562"/>
                  </a:lnTo>
                  <a:cubicBezTo>
                    <a:pt x="38370" y="10759"/>
                    <a:pt x="38222" y="11046"/>
                    <a:pt x="38222" y="11350"/>
                  </a:cubicBezTo>
                  <a:cubicBezTo>
                    <a:pt x="38214" y="11646"/>
                    <a:pt x="38337" y="11934"/>
                    <a:pt x="38559" y="12131"/>
                  </a:cubicBezTo>
                  <a:cubicBezTo>
                    <a:pt x="39282" y="12805"/>
                    <a:pt x="40868" y="14021"/>
                    <a:pt x="43317" y="14588"/>
                  </a:cubicBezTo>
                  <a:cubicBezTo>
                    <a:pt x="44196" y="14802"/>
                    <a:pt x="45149" y="14909"/>
                    <a:pt x="46144" y="14909"/>
                  </a:cubicBezTo>
                  <a:lnTo>
                    <a:pt x="46678" y="14909"/>
                  </a:lnTo>
                  <a:lnTo>
                    <a:pt x="46678" y="16774"/>
                  </a:lnTo>
                  <a:cubicBezTo>
                    <a:pt x="46678" y="17300"/>
                    <a:pt x="47089" y="17736"/>
                    <a:pt x="47607" y="17760"/>
                  </a:cubicBezTo>
                  <a:cubicBezTo>
                    <a:pt x="47352" y="22486"/>
                    <a:pt x="46021" y="27186"/>
                    <a:pt x="43744" y="31369"/>
                  </a:cubicBezTo>
                  <a:cubicBezTo>
                    <a:pt x="43284" y="32199"/>
                    <a:pt x="42816" y="32980"/>
                    <a:pt x="42306" y="33744"/>
                  </a:cubicBezTo>
                  <a:cubicBezTo>
                    <a:pt x="42298" y="33760"/>
                    <a:pt x="42290" y="33769"/>
                    <a:pt x="42281" y="33785"/>
                  </a:cubicBezTo>
                  <a:cubicBezTo>
                    <a:pt x="42281" y="33793"/>
                    <a:pt x="42265" y="33818"/>
                    <a:pt x="42257" y="33818"/>
                  </a:cubicBezTo>
                  <a:cubicBezTo>
                    <a:pt x="40112" y="37039"/>
                    <a:pt x="35477" y="42611"/>
                    <a:pt x="28648" y="43819"/>
                  </a:cubicBezTo>
                  <a:cubicBezTo>
                    <a:pt x="28443" y="43852"/>
                    <a:pt x="28229" y="43885"/>
                    <a:pt x="28024" y="43909"/>
                  </a:cubicBezTo>
                  <a:cubicBezTo>
                    <a:pt x="27287" y="44008"/>
                    <a:pt x="26540" y="44056"/>
                    <a:pt x="25789" y="44056"/>
                  </a:cubicBezTo>
                  <a:cubicBezTo>
                    <a:pt x="23139" y="44056"/>
                    <a:pt x="20425" y="43450"/>
                    <a:pt x="17825" y="42266"/>
                  </a:cubicBezTo>
                  <a:cubicBezTo>
                    <a:pt x="15680" y="41313"/>
                    <a:pt x="13618" y="39948"/>
                    <a:pt x="11859" y="38321"/>
                  </a:cubicBezTo>
                  <a:cubicBezTo>
                    <a:pt x="7890" y="34648"/>
                    <a:pt x="4858" y="29380"/>
                    <a:pt x="3074" y="23077"/>
                  </a:cubicBezTo>
                  <a:cubicBezTo>
                    <a:pt x="2819" y="22190"/>
                    <a:pt x="2589" y="21261"/>
                    <a:pt x="2376" y="20259"/>
                  </a:cubicBezTo>
                  <a:cubicBezTo>
                    <a:pt x="1751" y="17300"/>
                    <a:pt x="1431" y="14309"/>
                    <a:pt x="1422" y="11342"/>
                  </a:cubicBezTo>
                  <a:cubicBezTo>
                    <a:pt x="1381" y="7710"/>
                    <a:pt x="1800" y="4070"/>
                    <a:pt x="2663" y="511"/>
                  </a:cubicBezTo>
                  <a:cubicBezTo>
                    <a:pt x="2680" y="437"/>
                    <a:pt x="2688" y="363"/>
                    <a:pt x="2688" y="306"/>
                  </a:cubicBezTo>
                  <a:cubicBezTo>
                    <a:pt x="2688" y="240"/>
                    <a:pt x="2655" y="174"/>
                    <a:pt x="2598" y="125"/>
                  </a:cubicBezTo>
                  <a:cubicBezTo>
                    <a:pt x="2558" y="97"/>
                    <a:pt x="2511" y="84"/>
                    <a:pt x="2465" y="84"/>
                  </a:cubicBezTo>
                  <a:cubicBezTo>
                    <a:pt x="2443" y="84"/>
                    <a:pt x="2421" y="87"/>
                    <a:pt x="2400" y="92"/>
                  </a:cubicBezTo>
                  <a:cubicBezTo>
                    <a:pt x="2289" y="128"/>
                    <a:pt x="2180" y="146"/>
                    <a:pt x="2076" y="146"/>
                  </a:cubicBezTo>
                  <a:cubicBezTo>
                    <a:pt x="1918" y="146"/>
                    <a:pt x="1770" y="105"/>
                    <a:pt x="1636" y="26"/>
                  </a:cubicBezTo>
                  <a:cubicBezTo>
                    <a:pt x="1601" y="9"/>
                    <a:pt x="1563" y="1"/>
                    <a:pt x="1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18;p42"/>
            <p:cNvSpPr/>
            <p:nvPr/>
          </p:nvSpPr>
          <p:spPr>
            <a:xfrm>
              <a:off x="6150225" y="2023250"/>
              <a:ext cx="341875" cy="60550"/>
            </a:xfrm>
            <a:custGeom>
              <a:avLst/>
              <a:gdLst/>
              <a:ahLst/>
              <a:cxnLst/>
              <a:rect l="l" t="t" r="r" b="b"/>
              <a:pathLst>
                <a:path w="13675" h="2422" extrusionOk="0">
                  <a:moveTo>
                    <a:pt x="12673" y="0"/>
                  </a:moveTo>
                  <a:cubicBezTo>
                    <a:pt x="12610" y="0"/>
                    <a:pt x="12547" y="28"/>
                    <a:pt x="12499" y="80"/>
                  </a:cubicBezTo>
                  <a:cubicBezTo>
                    <a:pt x="12417" y="170"/>
                    <a:pt x="11653" y="1025"/>
                    <a:pt x="10116" y="1551"/>
                  </a:cubicBezTo>
                  <a:cubicBezTo>
                    <a:pt x="9303" y="1830"/>
                    <a:pt x="8423" y="1970"/>
                    <a:pt x="7503" y="1970"/>
                  </a:cubicBezTo>
                  <a:lnTo>
                    <a:pt x="3156" y="1970"/>
                  </a:lnTo>
                  <a:cubicBezTo>
                    <a:pt x="2153" y="1970"/>
                    <a:pt x="1200" y="1805"/>
                    <a:pt x="329" y="1477"/>
                  </a:cubicBezTo>
                  <a:cubicBezTo>
                    <a:pt x="304" y="1468"/>
                    <a:pt x="278" y="1463"/>
                    <a:pt x="252" y="1463"/>
                  </a:cubicBezTo>
                  <a:cubicBezTo>
                    <a:pt x="161" y="1463"/>
                    <a:pt x="73" y="1518"/>
                    <a:pt x="41" y="1608"/>
                  </a:cubicBezTo>
                  <a:cubicBezTo>
                    <a:pt x="0" y="1723"/>
                    <a:pt x="58" y="1855"/>
                    <a:pt x="173" y="1896"/>
                  </a:cubicBezTo>
                  <a:cubicBezTo>
                    <a:pt x="1093" y="2241"/>
                    <a:pt x="2096" y="2422"/>
                    <a:pt x="3156" y="2422"/>
                  </a:cubicBezTo>
                  <a:lnTo>
                    <a:pt x="7503" y="2422"/>
                  </a:lnTo>
                  <a:cubicBezTo>
                    <a:pt x="8473" y="2422"/>
                    <a:pt x="9401" y="2266"/>
                    <a:pt x="10256" y="1978"/>
                  </a:cubicBezTo>
                  <a:cubicBezTo>
                    <a:pt x="11571" y="1518"/>
                    <a:pt x="12376" y="836"/>
                    <a:pt x="12688" y="523"/>
                  </a:cubicBezTo>
                  <a:lnTo>
                    <a:pt x="13288" y="992"/>
                  </a:lnTo>
                  <a:cubicBezTo>
                    <a:pt x="13330" y="1023"/>
                    <a:pt x="13378" y="1038"/>
                    <a:pt x="13425" y="1038"/>
                  </a:cubicBezTo>
                  <a:cubicBezTo>
                    <a:pt x="13492" y="1038"/>
                    <a:pt x="13558" y="1008"/>
                    <a:pt x="13601" y="951"/>
                  </a:cubicBezTo>
                  <a:cubicBezTo>
                    <a:pt x="13675" y="852"/>
                    <a:pt x="13658" y="712"/>
                    <a:pt x="13560" y="638"/>
                  </a:cubicBezTo>
                  <a:lnTo>
                    <a:pt x="12804" y="47"/>
                  </a:lnTo>
                  <a:cubicBezTo>
                    <a:pt x="12765" y="15"/>
                    <a:pt x="12719" y="0"/>
                    <a:pt x="1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19;p42"/>
            <p:cNvSpPr/>
            <p:nvPr/>
          </p:nvSpPr>
          <p:spPr>
            <a:xfrm>
              <a:off x="6518575" y="2069150"/>
              <a:ext cx="20175" cy="39100"/>
            </a:xfrm>
            <a:custGeom>
              <a:avLst/>
              <a:gdLst/>
              <a:ahLst/>
              <a:cxnLst/>
              <a:rect l="l" t="t" r="r" b="b"/>
              <a:pathLst>
                <a:path w="807" h="1564" extrusionOk="0">
                  <a:moveTo>
                    <a:pt x="243" y="0"/>
                  </a:moveTo>
                  <a:cubicBezTo>
                    <a:pt x="186" y="0"/>
                    <a:pt x="128" y="23"/>
                    <a:pt x="83" y="68"/>
                  </a:cubicBezTo>
                  <a:cubicBezTo>
                    <a:pt x="1" y="158"/>
                    <a:pt x="1" y="298"/>
                    <a:pt x="83" y="380"/>
                  </a:cubicBezTo>
                  <a:cubicBezTo>
                    <a:pt x="305" y="602"/>
                    <a:pt x="313" y="964"/>
                    <a:pt x="99" y="1177"/>
                  </a:cubicBezTo>
                  <a:cubicBezTo>
                    <a:pt x="9" y="1268"/>
                    <a:pt x="9" y="1407"/>
                    <a:pt x="99" y="1498"/>
                  </a:cubicBezTo>
                  <a:cubicBezTo>
                    <a:pt x="140" y="1539"/>
                    <a:pt x="198" y="1564"/>
                    <a:pt x="255" y="1564"/>
                  </a:cubicBezTo>
                  <a:cubicBezTo>
                    <a:pt x="313" y="1564"/>
                    <a:pt x="371" y="1539"/>
                    <a:pt x="412" y="1498"/>
                  </a:cubicBezTo>
                  <a:cubicBezTo>
                    <a:pt x="806" y="1103"/>
                    <a:pt x="798" y="462"/>
                    <a:pt x="403" y="68"/>
                  </a:cubicBezTo>
                  <a:cubicBezTo>
                    <a:pt x="358" y="23"/>
                    <a:pt x="301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20;p42"/>
            <p:cNvSpPr/>
            <p:nvPr/>
          </p:nvSpPr>
          <p:spPr>
            <a:xfrm>
              <a:off x="6460850" y="2023100"/>
              <a:ext cx="12775" cy="11400"/>
            </a:xfrm>
            <a:custGeom>
              <a:avLst/>
              <a:gdLst/>
              <a:ahLst/>
              <a:cxnLst/>
              <a:rect l="l" t="t" r="r" b="b"/>
              <a:pathLst>
                <a:path w="511" h="456" extrusionOk="0">
                  <a:moveTo>
                    <a:pt x="260" y="0"/>
                  </a:moveTo>
                  <a:cubicBezTo>
                    <a:pt x="196" y="0"/>
                    <a:pt x="131" y="25"/>
                    <a:pt x="83" y="69"/>
                  </a:cubicBezTo>
                  <a:cubicBezTo>
                    <a:pt x="1" y="160"/>
                    <a:pt x="1" y="299"/>
                    <a:pt x="83" y="390"/>
                  </a:cubicBezTo>
                  <a:cubicBezTo>
                    <a:pt x="131" y="430"/>
                    <a:pt x="187" y="454"/>
                    <a:pt x="243" y="455"/>
                  </a:cubicBezTo>
                  <a:lnTo>
                    <a:pt x="243" y="455"/>
                  </a:lnTo>
                  <a:cubicBezTo>
                    <a:pt x="299" y="454"/>
                    <a:pt x="355" y="430"/>
                    <a:pt x="403" y="390"/>
                  </a:cubicBezTo>
                  <a:lnTo>
                    <a:pt x="420" y="365"/>
                  </a:lnTo>
                  <a:cubicBezTo>
                    <a:pt x="510" y="283"/>
                    <a:pt x="494" y="151"/>
                    <a:pt x="411" y="61"/>
                  </a:cubicBezTo>
                  <a:cubicBezTo>
                    <a:pt x="369" y="19"/>
                    <a:pt x="315" y="0"/>
                    <a:pt x="260" y="0"/>
                  </a:cubicBezTo>
                  <a:close/>
                  <a:moveTo>
                    <a:pt x="243" y="455"/>
                  </a:moveTo>
                  <a:lnTo>
                    <a:pt x="243" y="455"/>
                  </a:lnTo>
                  <a:cubicBezTo>
                    <a:pt x="242" y="455"/>
                    <a:pt x="240" y="455"/>
                    <a:pt x="239" y="455"/>
                  </a:cubicBezTo>
                  <a:lnTo>
                    <a:pt x="247" y="455"/>
                  </a:lnTo>
                  <a:cubicBezTo>
                    <a:pt x="246" y="455"/>
                    <a:pt x="244" y="455"/>
                    <a:pt x="243" y="4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21;p42"/>
            <p:cNvSpPr/>
            <p:nvPr/>
          </p:nvSpPr>
          <p:spPr>
            <a:xfrm>
              <a:off x="6093525" y="2022700"/>
              <a:ext cx="12550" cy="11600"/>
            </a:xfrm>
            <a:custGeom>
              <a:avLst/>
              <a:gdLst/>
              <a:ahLst/>
              <a:cxnLst/>
              <a:rect l="l" t="t" r="r" b="b"/>
              <a:pathLst>
                <a:path w="502" h="464" extrusionOk="0">
                  <a:moveTo>
                    <a:pt x="250" y="1"/>
                  </a:moveTo>
                  <a:cubicBezTo>
                    <a:pt x="193" y="1"/>
                    <a:pt x="136" y="24"/>
                    <a:pt x="90" y="69"/>
                  </a:cubicBezTo>
                  <a:cubicBezTo>
                    <a:pt x="0" y="151"/>
                    <a:pt x="0" y="291"/>
                    <a:pt x="90" y="381"/>
                  </a:cubicBezTo>
                  <a:lnTo>
                    <a:pt x="107" y="397"/>
                  </a:lnTo>
                  <a:cubicBezTo>
                    <a:pt x="148" y="439"/>
                    <a:pt x="206" y="463"/>
                    <a:pt x="255" y="463"/>
                  </a:cubicBezTo>
                  <a:cubicBezTo>
                    <a:pt x="312" y="463"/>
                    <a:pt x="370" y="439"/>
                    <a:pt x="419" y="389"/>
                  </a:cubicBezTo>
                  <a:cubicBezTo>
                    <a:pt x="501" y="307"/>
                    <a:pt x="493" y="151"/>
                    <a:pt x="403" y="69"/>
                  </a:cubicBezTo>
                  <a:cubicBezTo>
                    <a:pt x="362" y="24"/>
                    <a:pt x="306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22;p42"/>
            <p:cNvSpPr/>
            <p:nvPr/>
          </p:nvSpPr>
          <p:spPr>
            <a:xfrm>
              <a:off x="6471525" y="1471425"/>
              <a:ext cx="156375" cy="599650"/>
            </a:xfrm>
            <a:custGeom>
              <a:avLst/>
              <a:gdLst/>
              <a:ahLst/>
              <a:cxnLst/>
              <a:rect l="l" t="t" r="r" b="b"/>
              <a:pathLst>
                <a:path w="6255" h="23986" extrusionOk="0">
                  <a:moveTo>
                    <a:pt x="1045" y="523"/>
                  </a:moveTo>
                  <a:cubicBezTo>
                    <a:pt x="1447" y="803"/>
                    <a:pt x="2581" y="1641"/>
                    <a:pt x="3625" y="2676"/>
                  </a:cubicBezTo>
                  <a:cubicBezTo>
                    <a:pt x="5055" y="4098"/>
                    <a:pt x="5786" y="5306"/>
                    <a:pt x="5803" y="6268"/>
                  </a:cubicBezTo>
                  <a:cubicBezTo>
                    <a:pt x="5811" y="6876"/>
                    <a:pt x="5293" y="9218"/>
                    <a:pt x="4266" y="13236"/>
                  </a:cubicBezTo>
                  <a:cubicBezTo>
                    <a:pt x="4044" y="14099"/>
                    <a:pt x="3814" y="14978"/>
                    <a:pt x="3584" y="15841"/>
                  </a:cubicBezTo>
                  <a:cubicBezTo>
                    <a:pt x="2762" y="18956"/>
                    <a:pt x="2055" y="21569"/>
                    <a:pt x="1850" y="22292"/>
                  </a:cubicBezTo>
                  <a:cubicBezTo>
                    <a:pt x="1850" y="22301"/>
                    <a:pt x="1850" y="22309"/>
                    <a:pt x="1850" y="22325"/>
                  </a:cubicBezTo>
                  <a:cubicBezTo>
                    <a:pt x="1718" y="22777"/>
                    <a:pt x="1612" y="23139"/>
                    <a:pt x="1546" y="23377"/>
                  </a:cubicBezTo>
                  <a:lnTo>
                    <a:pt x="823" y="22802"/>
                  </a:lnTo>
                  <a:cubicBezTo>
                    <a:pt x="954" y="22309"/>
                    <a:pt x="1423" y="20534"/>
                    <a:pt x="1981" y="18348"/>
                  </a:cubicBezTo>
                  <a:cubicBezTo>
                    <a:pt x="1981" y="18340"/>
                    <a:pt x="1981" y="18323"/>
                    <a:pt x="1981" y="18307"/>
                  </a:cubicBezTo>
                  <a:cubicBezTo>
                    <a:pt x="2121" y="17773"/>
                    <a:pt x="2269" y="17214"/>
                    <a:pt x="2409" y="16638"/>
                  </a:cubicBezTo>
                  <a:lnTo>
                    <a:pt x="2589" y="15940"/>
                  </a:lnTo>
                  <a:cubicBezTo>
                    <a:pt x="2746" y="15356"/>
                    <a:pt x="2885" y="14765"/>
                    <a:pt x="3033" y="14173"/>
                  </a:cubicBezTo>
                  <a:lnTo>
                    <a:pt x="3173" y="13590"/>
                  </a:lnTo>
                  <a:cubicBezTo>
                    <a:pt x="3600" y="11897"/>
                    <a:pt x="4611" y="7845"/>
                    <a:pt x="4743" y="6794"/>
                  </a:cubicBezTo>
                  <a:cubicBezTo>
                    <a:pt x="4833" y="6046"/>
                    <a:pt x="4365" y="5060"/>
                    <a:pt x="3354" y="3852"/>
                  </a:cubicBezTo>
                  <a:cubicBezTo>
                    <a:pt x="2318" y="2627"/>
                    <a:pt x="995" y="1501"/>
                    <a:pt x="543" y="1123"/>
                  </a:cubicBezTo>
                  <a:cubicBezTo>
                    <a:pt x="699" y="910"/>
                    <a:pt x="864" y="704"/>
                    <a:pt x="1045" y="523"/>
                  </a:cubicBezTo>
                  <a:close/>
                  <a:moveTo>
                    <a:pt x="1024" y="1"/>
                  </a:moveTo>
                  <a:cubicBezTo>
                    <a:pt x="968" y="1"/>
                    <a:pt x="914" y="22"/>
                    <a:pt x="872" y="63"/>
                  </a:cubicBezTo>
                  <a:cubicBezTo>
                    <a:pt x="568" y="351"/>
                    <a:pt x="297" y="679"/>
                    <a:pt x="58" y="1049"/>
                  </a:cubicBezTo>
                  <a:cubicBezTo>
                    <a:pt x="1" y="1140"/>
                    <a:pt x="17" y="1271"/>
                    <a:pt x="108" y="1337"/>
                  </a:cubicBezTo>
                  <a:cubicBezTo>
                    <a:pt x="124" y="1353"/>
                    <a:pt x="1784" y="2676"/>
                    <a:pt x="3009" y="4139"/>
                  </a:cubicBezTo>
                  <a:cubicBezTo>
                    <a:pt x="3929" y="5232"/>
                    <a:pt x="4373" y="6128"/>
                    <a:pt x="4299" y="6736"/>
                  </a:cubicBezTo>
                  <a:cubicBezTo>
                    <a:pt x="4208" y="7459"/>
                    <a:pt x="3641" y="9916"/>
                    <a:pt x="2746" y="13483"/>
                  </a:cubicBezTo>
                  <a:lnTo>
                    <a:pt x="2598" y="14066"/>
                  </a:lnTo>
                  <a:cubicBezTo>
                    <a:pt x="2458" y="14650"/>
                    <a:pt x="2310" y="15241"/>
                    <a:pt x="2162" y="15825"/>
                  </a:cubicBezTo>
                  <a:lnTo>
                    <a:pt x="1981" y="16532"/>
                  </a:lnTo>
                  <a:cubicBezTo>
                    <a:pt x="1833" y="17107"/>
                    <a:pt x="1694" y="17674"/>
                    <a:pt x="1546" y="18216"/>
                  </a:cubicBezTo>
                  <a:cubicBezTo>
                    <a:pt x="1546" y="18225"/>
                    <a:pt x="1538" y="18241"/>
                    <a:pt x="1538" y="18257"/>
                  </a:cubicBezTo>
                  <a:cubicBezTo>
                    <a:pt x="888" y="20821"/>
                    <a:pt x="362" y="22810"/>
                    <a:pt x="354" y="22835"/>
                  </a:cubicBezTo>
                  <a:cubicBezTo>
                    <a:pt x="338" y="22917"/>
                    <a:pt x="362" y="23007"/>
                    <a:pt x="436" y="23065"/>
                  </a:cubicBezTo>
                  <a:lnTo>
                    <a:pt x="1538" y="23936"/>
                  </a:lnTo>
                  <a:cubicBezTo>
                    <a:pt x="1579" y="23969"/>
                    <a:pt x="1628" y="23985"/>
                    <a:pt x="1677" y="23985"/>
                  </a:cubicBezTo>
                  <a:cubicBezTo>
                    <a:pt x="1702" y="23985"/>
                    <a:pt x="1718" y="23977"/>
                    <a:pt x="1743" y="23969"/>
                  </a:cubicBezTo>
                  <a:cubicBezTo>
                    <a:pt x="1817" y="23944"/>
                    <a:pt x="1875" y="23887"/>
                    <a:pt x="1891" y="23821"/>
                  </a:cubicBezTo>
                  <a:cubicBezTo>
                    <a:pt x="1891" y="23821"/>
                    <a:pt x="2031" y="23287"/>
                    <a:pt x="2285" y="22424"/>
                  </a:cubicBezTo>
                  <a:cubicBezTo>
                    <a:pt x="2285" y="22416"/>
                    <a:pt x="2285" y="22399"/>
                    <a:pt x="2285" y="22391"/>
                  </a:cubicBezTo>
                  <a:cubicBezTo>
                    <a:pt x="2499" y="21635"/>
                    <a:pt x="3206" y="19038"/>
                    <a:pt x="4019" y="15948"/>
                  </a:cubicBezTo>
                  <a:cubicBezTo>
                    <a:pt x="4249" y="15085"/>
                    <a:pt x="4480" y="14206"/>
                    <a:pt x="4701" y="13343"/>
                  </a:cubicBezTo>
                  <a:cubicBezTo>
                    <a:pt x="5762" y="9177"/>
                    <a:pt x="6255" y="6925"/>
                    <a:pt x="6246" y="6259"/>
                  </a:cubicBezTo>
                  <a:cubicBezTo>
                    <a:pt x="6230" y="5175"/>
                    <a:pt x="5457" y="3860"/>
                    <a:pt x="3945" y="2356"/>
                  </a:cubicBezTo>
                  <a:cubicBezTo>
                    <a:pt x="2622" y="1049"/>
                    <a:pt x="1168" y="55"/>
                    <a:pt x="1151" y="38"/>
                  </a:cubicBezTo>
                  <a:cubicBezTo>
                    <a:pt x="1112" y="13"/>
                    <a:pt x="10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23;p42"/>
            <p:cNvSpPr/>
            <p:nvPr/>
          </p:nvSpPr>
          <p:spPr>
            <a:xfrm>
              <a:off x="6049550" y="1970450"/>
              <a:ext cx="29600" cy="79450"/>
            </a:xfrm>
            <a:custGeom>
              <a:avLst/>
              <a:gdLst/>
              <a:ahLst/>
              <a:cxnLst/>
              <a:rect l="l" t="t" r="r" b="b"/>
              <a:pathLst>
                <a:path w="1184" h="3178" extrusionOk="0">
                  <a:moveTo>
                    <a:pt x="238" y="1"/>
                  </a:moveTo>
                  <a:cubicBezTo>
                    <a:pt x="222" y="1"/>
                    <a:pt x="206" y="2"/>
                    <a:pt x="189" y="6"/>
                  </a:cubicBezTo>
                  <a:cubicBezTo>
                    <a:pt x="74" y="39"/>
                    <a:pt x="0" y="162"/>
                    <a:pt x="33" y="277"/>
                  </a:cubicBezTo>
                  <a:cubicBezTo>
                    <a:pt x="444" y="1896"/>
                    <a:pt x="715" y="3013"/>
                    <a:pt x="715" y="3013"/>
                  </a:cubicBezTo>
                  <a:cubicBezTo>
                    <a:pt x="740" y="3112"/>
                    <a:pt x="839" y="3178"/>
                    <a:pt x="937" y="3178"/>
                  </a:cubicBezTo>
                  <a:cubicBezTo>
                    <a:pt x="954" y="3178"/>
                    <a:pt x="970" y="3178"/>
                    <a:pt x="987" y="3170"/>
                  </a:cubicBezTo>
                  <a:cubicBezTo>
                    <a:pt x="1110" y="3145"/>
                    <a:pt x="1184" y="3022"/>
                    <a:pt x="1151" y="2907"/>
                  </a:cubicBezTo>
                  <a:cubicBezTo>
                    <a:pt x="1151" y="2907"/>
                    <a:pt x="872" y="1789"/>
                    <a:pt x="461" y="170"/>
                  </a:cubicBezTo>
                  <a:cubicBezTo>
                    <a:pt x="432" y="64"/>
                    <a:pt x="337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24;p42"/>
            <p:cNvSpPr/>
            <p:nvPr/>
          </p:nvSpPr>
          <p:spPr>
            <a:xfrm>
              <a:off x="5930800" y="1590475"/>
              <a:ext cx="231350" cy="484700"/>
            </a:xfrm>
            <a:custGeom>
              <a:avLst/>
              <a:gdLst/>
              <a:ahLst/>
              <a:cxnLst/>
              <a:rect l="l" t="t" r="r" b="b"/>
              <a:pathLst>
                <a:path w="9254" h="19388" extrusionOk="0">
                  <a:moveTo>
                    <a:pt x="781" y="618"/>
                  </a:moveTo>
                  <a:cubicBezTo>
                    <a:pt x="1036" y="1464"/>
                    <a:pt x="1398" y="2286"/>
                    <a:pt x="1866" y="3067"/>
                  </a:cubicBezTo>
                  <a:cubicBezTo>
                    <a:pt x="2055" y="4406"/>
                    <a:pt x="3321" y="9584"/>
                    <a:pt x="3715" y="11153"/>
                  </a:cubicBezTo>
                  <a:cubicBezTo>
                    <a:pt x="4077" y="12682"/>
                    <a:pt x="4455" y="14177"/>
                    <a:pt x="4750" y="15385"/>
                  </a:cubicBezTo>
                  <a:lnTo>
                    <a:pt x="4775" y="15476"/>
                  </a:lnTo>
                  <a:cubicBezTo>
                    <a:pt x="4800" y="15574"/>
                    <a:pt x="4882" y="15640"/>
                    <a:pt x="4981" y="15648"/>
                  </a:cubicBezTo>
                  <a:cubicBezTo>
                    <a:pt x="4986" y="15649"/>
                    <a:pt x="4992" y="15649"/>
                    <a:pt x="4997" y="15649"/>
                  </a:cubicBezTo>
                  <a:cubicBezTo>
                    <a:pt x="5089" y="15649"/>
                    <a:pt x="5171" y="15585"/>
                    <a:pt x="5202" y="15492"/>
                  </a:cubicBezTo>
                  <a:cubicBezTo>
                    <a:pt x="6090" y="12912"/>
                    <a:pt x="7060" y="11457"/>
                    <a:pt x="7199" y="11260"/>
                  </a:cubicBezTo>
                  <a:lnTo>
                    <a:pt x="8703" y="10077"/>
                  </a:lnTo>
                  <a:lnTo>
                    <a:pt x="8580" y="12296"/>
                  </a:lnTo>
                  <a:lnTo>
                    <a:pt x="8794" y="18656"/>
                  </a:lnTo>
                  <a:cubicBezTo>
                    <a:pt x="7602" y="18130"/>
                    <a:pt x="7010" y="17465"/>
                    <a:pt x="6945" y="17391"/>
                  </a:cubicBezTo>
                  <a:cubicBezTo>
                    <a:pt x="6902" y="17339"/>
                    <a:pt x="6838" y="17311"/>
                    <a:pt x="6774" y="17311"/>
                  </a:cubicBezTo>
                  <a:cubicBezTo>
                    <a:pt x="6726" y="17311"/>
                    <a:pt x="6679" y="17326"/>
                    <a:pt x="6641" y="17358"/>
                  </a:cubicBezTo>
                  <a:lnTo>
                    <a:pt x="4759" y="18837"/>
                  </a:lnTo>
                  <a:cubicBezTo>
                    <a:pt x="4709" y="18664"/>
                    <a:pt x="4611" y="18319"/>
                    <a:pt x="4479" y="17859"/>
                  </a:cubicBezTo>
                  <a:lnTo>
                    <a:pt x="4430" y="17670"/>
                  </a:lnTo>
                  <a:cubicBezTo>
                    <a:pt x="4019" y="16183"/>
                    <a:pt x="3337" y="13684"/>
                    <a:pt x="2638" y="11046"/>
                  </a:cubicBezTo>
                  <a:cubicBezTo>
                    <a:pt x="1184" y="5467"/>
                    <a:pt x="453" y="2262"/>
                    <a:pt x="461" y="1555"/>
                  </a:cubicBezTo>
                  <a:cubicBezTo>
                    <a:pt x="477" y="1366"/>
                    <a:pt x="559" y="914"/>
                    <a:pt x="781" y="618"/>
                  </a:cubicBezTo>
                  <a:close/>
                  <a:moveTo>
                    <a:pt x="888" y="1"/>
                  </a:moveTo>
                  <a:cubicBezTo>
                    <a:pt x="851" y="1"/>
                    <a:pt x="814" y="9"/>
                    <a:pt x="781" y="26"/>
                  </a:cubicBezTo>
                  <a:cubicBezTo>
                    <a:pt x="116" y="404"/>
                    <a:pt x="25" y="1473"/>
                    <a:pt x="17" y="1530"/>
                  </a:cubicBezTo>
                  <a:cubicBezTo>
                    <a:pt x="1" y="2311"/>
                    <a:pt x="716" y="5458"/>
                    <a:pt x="2211" y="11162"/>
                  </a:cubicBezTo>
                  <a:cubicBezTo>
                    <a:pt x="2910" y="13799"/>
                    <a:pt x="3592" y="16298"/>
                    <a:pt x="4003" y="17793"/>
                  </a:cubicBezTo>
                  <a:lnTo>
                    <a:pt x="4052" y="17974"/>
                  </a:lnTo>
                  <a:cubicBezTo>
                    <a:pt x="4257" y="18689"/>
                    <a:pt x="4364" y="19100"/>
                    <a:pt x="4364" y="19100"/>
                  </a:cubicBezTo>
                  <a:cubicBezTo>
                    <a:pt x="4372" y="19125"/>
                    <a:pt x="4389" y="19149"/>
                    <a:pt x="4405" y="19174"/>
                  </a:cubicBezTo>
                  <a:lnTo>
                    <a:pt x="4512" y="19314"/>
                  </a:lnTo>
                  <a:cubicBezTo>
                    <a:pt x="4553" y="19363"/>
                    <a:pt x="4619" y="19388"/>
                    <a:pt x="4693" y="19388"/>
                  </a:cubicBezTo>
                  <a:cubicBezTo>
                    <a:pt x="4726" y="19388"/>
                    <a:pt x="4767" y="19379"/>
                    <a:pt x="4808" y="19363"/>
                  </a:cubicBezTo>
                  <a:cubicBezTo>
                    <a:pt x="4816" y="19355"/>
                    <a:pt x="4833" y="19346"/>
                    <a:pt x="4841" y="19338"/>
                  </a:cubicBezTo>
                  <a:lnTo>
                    <a:pt x="6756" y="17834"/>
                  </a:lnTo>
                  <a:cubicBezTo>
                    <a:pt x="7051" y="18130"/>
                    <a:pt x="7766" y="18755"/>
                    <a:pt x="8950" y="19207"/>
                  </a:cubicBezTo>
                  <a:cubicBezTo>
                    <a:pt x="8974" y="19216"/>
                    <a:pt x="9001" y="19221"/>
                    <a:pt x="9028" y="19221"/>
                  </a:cubicBezTo>
                  <a:cubicBezTo>
                    <a:pt x="9074" y="19221"/>
                    <a:pt x="9119" y="19208"/>
                    <a:pt x="9155" y="19182"/>
                  </a:cubicBezTo>
                  <a:cubicBezTo>
                    <a:pt x="9221" y="19141"/>
                    <a:pt x="9254" y="19067"/>
                    <a:pt x="9254" y="18993"/>
                  </a:cubicBezTo>
                  <a:lnTo>
                    <a:pt x="9032" y="12304"/>
                  </a:lnTo>
                  <a:lnTo>
                    <a:pt x="9172" y="9608"/>
                  </a:lnTo>
                  <a:cubicBezTo>
                    <a:pt x="9180" y="9526"/>
                    <a:pt x="9131" y="9444"/>
                    <a:pt x="9057" y="9403"/>
                  </a:cubicBezTo>
                  <a:cubicBezTo>
                    <a:pt x="9022" y="9386"/>
                    <a:pt x="8987" y="9377"/>
                    <a:pt x="8951" y="9377"/>
                  </a:cubicBezTo>
                  <a:cubicBezTo>
                    <a:pt x="8902" y="9377"/>
                    <a:pt x="8853" y="9394"/>
                    <a:pt x="8810" y="9428"/>
                  </a:cubicBezTo>
                  <a:lnTo>
                    <a:pt x="6895" y="10931"/>
                  </a:lnTo>
                  <a:cubicBezTo>
                    <a:pt x="6879" y="10940"/>
                    <a:pt x="6862" y="10956"/>
                    <a:pt x="6854" y="10973"/>
                  </a:cubicBezTo>
                  <a:cubicBezTo>
                    <a:pt x="6813" y="11030"/>
                    <a:pt x="5926" y="12271"/>
                    <a:pt x="5030" y="14662"/>
                  </a:cubicBezTo>
                  <a:cubicBezTo>
                    <a:pt x="4767" y="13578"/>
                    <a:pt x="4455" y="12320"/>
                    <a:pt x="4151" y="11055"/>
                  </a:cubicBezTo>
                  <a:cubicBezTo>
                    <a:pt x="3337" y="7792"/>
                    <a:pt x="2433" y="3954"/>
                    <a:pt x="2302" y="2960"/>
                  </a:cubicBezTo>
                  <a:cubicBezTo>
                    <a:pt x="2302" y="2927"/>
                    <a:pt x="2285" y="2903"/>
                    <a:pt x="2269" y="2878"/>
                  </a:cubicBezTo>
                  <a:cubicBezTo>
                    <a:pt x="1751" y="2023"/>
                    <a:pt x="1365" y="1111"/>
                    <a:pt x="1118" y="166"/>
                  </a:cubicBezTo>
                  <a:cubicBezTo>
                    <a:pt x="1094" y="63"/>
                    <a:pt x="990" y="1"/>
                    <a:pt x="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25;p42"/>
            <p:cNvSpPr/>
            <p:nvPr/>
          </p:nvSpPr>
          <p:spPr>
            <a:xfrm>
              <a:off x="6234850" y="1384450"/>
              <a:ext cx="55300" cy="67600"/>
            </a:xfrm>
            <a:custGeom>
              <a:avLst/>
              <a:gdLst/>
              <a:ahLst/>
              <a:cxnLst/>
              <a:rect l="l" t="t" r="r" b="b"/>
              <a:pathLst>
                <a:path w="2212" h="2704" extrusionOk="0">
                  <a:moveTo>
                    <a:pt x="1102" y="0"/>
                  </a:moveTo>
                  <a:cubicBezTo>
                    <a:pt x="494" y="0"/>
                    <a:pt x="1" y="608"/>
                    <a:pt x="1" y="1348"/>
                  </a:cubicBezTo>
                  <a:cubicBezTo>
                    <a:pt x="1" y="2096"/>
                    <a:pt x="494" y="2704"/>
                    <a:pt x="1102" y="2704"/>
                  </a:cubicBezTo>
                  <a:cubicBezTo>
                    <a:pt x="1710" y="2704"/>
                    <a:pt x="2212" y="2096"/>
                    <a:pt x="2212" y="1348"/>
                  </a:cubicBezTo>
                  <a:cubicBezTo>
                    <a:pt x="2212" y="608"/>
                    <a:pt x="1710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26;p42"/>
            <p:cNvSpPr/>
            <p:nvPr/>
          </p:nvSpPr>
          <p:spPr>
            <a:xfrm>
              <a:off x="6228900" y="1310050"/>
              <a:ext cx="81600" cy="45300"/>
            </a:xfrm>
            <a:custGeom>
              <a:avLst/>
              <a:gdLst/>
              <a:ahLst/>
              <a:cxnLst/>
              <a:rect l="l" t="t" r="r" b="b"/>
              <a:pathLst>
                <a:path w="3264" h="1812" extrusionOk="0">
                  <a:moveTo>
                    <a:pt x="734" y="1"/>
                  </a:moveTo>
                  <a:cubicBezTo>
                    <a:pt x="545" y="1"/>
                    <a:pt x="365" y="97"/>
                    <a:pt x="222" y="223"/>
                  </a:cubicBezTo>
                  <a:cubicBezTo>
                    <a:pt x="75" y="355"/>
                    <a:pt x="17" y="560"/>
                    <a:pt x="9" y="757"/>
                  </a:cubicBezTo>
                  <a:cubicBezTo>
                    <a:pt x="1" y="946"/>
                    <a:pt x="99" y="1160"/>
                    <a:pt x="222" y="1292"/>
                  </a:cubicBezTo>
                  <a:cubicBezTo>
                    <a:pt x="370" y="1431"/>
                    <a:pt x="559" y="1497"/>
                    <a:pt x="757" y="1505"/>
                  </a:cubicBezTo>
                  <a:cubicBezTo>
                    <a:pt x="929" y="1513"/>
                    <a:pt x="1102" y="1530"/>
                    <a:pt x="1274" y="1555"/>
                  </a:cubicBezTo>
                  <a:cubicBezTo>
                    <a:pt x="1611" y="1604"/>
                    <a:pt x="1948" y="1678"/>
                    <a:pt x="2285" y="1785"/>
                  </a:cubicBezTo>
                  <a:cubicBezTo>
                    <a:pt x="2345" y="1803"/>
                    <a:pt x="2407" y="1811"/>
                    <a:pt x="2470" y="1811"/>
                  </a:cubicBezTo>
                  <a:cubicBezTo>
                    <a:pt x="2605" y="1811"/>
                    <a:pt x="2742" y="1772"/>
                    <a:pt x="2860" y="1711"/>
                  </a:cubicBezTo>
                  <a:cubicBezTo>
                    <a:pt x="3033" y="1612"/>
                    <a:pt x="3148" y="1440"/>
                    <a:pt x="3206" y="1259"/>
                  </a:cubicBezTo>
                  <a:cubicBezTo>
                    <a:pt x="3263" y="1078"/>
                    <a:pt x="3222" y="840"/>
                    <a:pt x="3132" y="675"/>
                  </a:cubicBezTo>
                  <a:cubicBezTo>
                    <a:pt x="3033" y="511"/>
                    <a:pt x="2869" y="388"/>
                    <a:pt x="2680" y="330"/>
                  </a:cubicBezTo>
                  <a:cubicBezTo>
                    <a:pt x="2063" y="141"/>
                    <a:pt x="1406" y="34"/>
                    <a:pt x="757" y="1"/>
                  </a:cubicBezTo>
                  <a:cubicBezTo>
                    <a:pt x="749" y="1"/>
                    <a:pt x="741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27;p42"/>
            <p:cNvSpPr/>
            <p:nvPr/>
          </p:nvSpPr>
          <p:spPr>
            <a:xfrm>
              <a:off x="6008875" y="1384450"/>
              <a:ext cx="55275" cy="67600"/>
            </a:xfrm>
            <a:custGeom>
              <a:avLst/>
              <a:gdLst/>
              <a:ahLst/>
              <a:cxnLst/>
              <a:rect l="l" t="t" r="r" b="b"/>
              <a:pathLst>
                <a:path w="2211" h="2704" extrusionOk="0">
                  <a:moveTo>
                    <a:pt x="1102" y="0"/>
                  </a:moveTo>
                  <a:cubicBezTo>
                    <a:pt x="493" y="0"/>
                    <a:pt x="0" y="608"/>
                    <a:pt x="0" y="1348"/>
                  </a:cubicBezTo>
                  <a:cubicBezTo>
                    <a:pt x="0" y="2096"/>
                    <a:pt x="493" y="2704"/>
                    <a:pt x="1102" y="2704"/>
                  </a:cubicBezTo>
                  <a:cubicBezTo>
                    <a:pt x="1718" y="2704"/>
                    <a:pt x="2211" y="2096"/>
                    <a:pt x="2211" y="1348"/>
                  </a:cubicBezTo>
                  <a:cubicBezTo>
                    <a:pt x="2211" y="608"/>
                    <a:pt x="1718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28;p42"/>
            <p:cNvSpPr/>
            <p:nvPr/>
          </p:nvSpPr>
          <p:spPr>
            <a:xfrm>
              <a:off x="5988325" y="1310050"/>
              <a:ext cx="81800" cy="45300"/>
            </a:xfrm>
            <a:custGeom>
              <a:avLst/>
              <a:gdLst/>
              <a:ahLst/>
              <a:cxnLst/>
              <a:rect l="l" t="t" r="r" b="b"/>
              <a:pathLst>
                <a:path w="3272" h="1812" extrusionOk="0">
                  <a:moveTo>
                    <a:pt x="2538" y="1"/>
                  </a:moveTo>
                  <a:cubicBezTo>
                    <a:pt x="2531" y="1"/>
                    <a:pt x="2523" y="1"/>
                    <a:pt x="2515" y="1"/>
                  </a:cubicBezTo>
                  <a:cubicBezTo>
                    <a:pt x="1858" y="34"/>
                    <a:pt x="1209" y="141"/>
                    <a:pt x="584" y="330"/>
                  </a:cubicBezTo>
                  <a:cubicBezTo>
                    <a:pt x="403" y="388"/>
                    <a:pt x="239" y="511"/>
                    <a:pt x="140" y="675"/>
                  </a:cubicBezTo>
                  <a:cubicBezTo>
                    <a:pt x="42" y="840"/>
                    <a:pt x="1" y="1078"/>
                    <a:pt x="58" y="1259"/>
                  </a:cubicBezTo>
                  <a:cubicBezTo>
                    <a:pt x="124" y="1440"/>
                    <a:pt x="231" y="1612"/>
                    <a:pt x="403" y="1711"/>
                  </a:cubicBezTo>
                  <a:cubicBezTo>
                    <a:pt x="527" y="1772"/>
                    <a:pt x="662" y="1811"/>
                    <a:pt x="798" y="1811"/>
                  </a:cubicBezTo>
                  <a:cubicBezTo>
                    <a:pt x="861" y="1811"/>
                    <a:pt x="924" y="1803"/>
                    <a:pt x="987" y="1785"/>
                  </a:cubicBezTo>
                  <a:cubicBezTo>
                    <a:pt x="1315" y="1678"/>
                    <a:pt x="1652" y="1604"/>
                    <a:pt x="1997" y="1555"/>
                  </a:cubicBezTo>
                  <a:cubicBezTo>
                    <a:pt x="2170" y="1530"/>
                    <a:pt x="2343" y="1513"/>
                    <a:pt x="2507" y="1505"/>
                  </a:cubicBezTo>
                  <a:cubicBezTo>
                    <a:pt x="2704" y="1497"/>
                    <a:pt x="2901" y="1431"/>
                    <a:pt x="3041" y="1292"/>
                  </a:cubicBezTo>
                  <a:cubicBezTo>
                    <a:pt x="3173" y="1160"/>
                    <a:pt x="3271" y="946"/>
                    <a:pt x="3263" y="757"/>
                  </a:cubicBezTo>
                  <a:cubicBezTo>
                    <a:pt x="3255" y="560"/>
                    <a:pt x="3189" y="355"/>
                    <a:pt x="3041" y="223"/>
                  </a:cubicBezTo>
                  <a:cubicBezTo>
                    <a:pt x="2907" y="97"/>
                    <a:pt x="2727" y="1"/>
                    <a:pt x="2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29;p42"/>
            <p:cNvSpPr/>
            <p:nvPr/>
          </p:nvSpPr>
          <p:spPr>
            <a:xfrm>
              <a:off x="6180200" y="1522500"/>
              <a:ext cx="26125" cy="20375"/>
            </a:xfrm>
            <a:custGeom>
              <a:avLst/>
              <a:gdLst/>
              <a:ahLst/>
              <a:cxnLst/>
              <a:rect l="l" t="t" r="r" b="b"/>
              <a:pathLst>
                <a:path w="1045" h="815" extrusionOk="0">
                  <a:moveTo>
                    <a:pt x="527" y="1"/>
                  </a:moveTo>
                  <a:cubicBezTo>
                    <a:pt x="1" y="1"/>
                    <a:pt x="1" y="814"/>
                    <a:pt x="527" y="814"/>
                  </a:cubicBezTo>
                  <a:cubicBezTo>
                    <a:pt x="1045" y="814"/>
                    <a:pt x="1045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1768;p45"/>
          <p:cNvSpPr txBox="1">
            <a:spLocks/>
          </p:cNvSpPr>
          <p:nvPr/>
        </p:nvSpPr>
        <p:spPr>
          <a:xfrm>
            <a:off x="5714025" y="1890723"/>
            <a:ext cx="4454236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lvl="0" algn="l"/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디지털에 익숙한 세대의</a:t>
            </a:r>
            <a:r>
              <a:rPr lang="en-US" altLang="ko-KR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</a:p>
          <a:p>
            <a:pPr lvl="0" algn="l"/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고령화로 장기적 시장 </a:t>
            </a:r>
            <a:endParaRPr lang="en-US" altLang="ko-KR" sz="28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lvl="0" algn="l"/>
            <a:r>
              <a:rPr lang="ko-KR" altLang="en-US" sz="28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확대 기대</a:t>
            </a:r>
            <a:endParaRPr lang="en-US" altLang="ko-KR" sz="2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46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기술스택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8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9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3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46249"/>
              </p:ext>
            </p:extLst>
          </p:nvPr>
        </p:nvGraphicFramePr>
        <p:xfrm>
          <a:off x="942963" y="1311387"/>
          <a:ext cx="7452892" cy="3149777"/>
        </p:xfrm>
        <a:graphic>
          <a:graphicData uri="http://schemas.openxmlformats.org/drawingml/2006/table">
            <a:tbl>
              <a:tblPr firstRow="1" bandRow="1">
                <a:tableStyleId>{EE7C9F60-7CAA-400F-A563-1A488912AA31}</a:tableStyleId>
              </a:tblPr>
              <a:tblGrid>
                <a:gridCol w="1093656">
                  <a:extLst>
                    <a:ext uri="{9D8B030D-6E8A-4147-A177-3AD203B41FA5}">
                      <a16:colId xmlns:a16="http://schemas.microsoft.com/office/drawing/2014/main" val="710368217"/>
                    </a:ext>
                  </a:extLst>
                </a:gridCol>
                <a:gridCol w="2632790">
                  <a:extLst>
                    <a:ext uri="{9D8B030D-6E8A-4147-A177-3AD203B41FA5}">
                      <a16:colId xmlns:a16="http://schemas.microsoft.com/office/drawing/2014/main" val="179844639"/>
                    </a:ext>
                  </a:extLst>
                </a:gridCol>
                <a:gridCol w="1052519">
                  <a:extLst>
                    <a:ext uri="{9D8B030D-6E8A-4147-A177-3AD203B41FA5}">
                      <a16:colId xmlns:a16="http://schemas.microsoft.com/office/drawing/2014/main" val="1226058400"/>
                    </a:ext>
                  </a:extLst>
                </a:gridCol>
                <a:gridCol w="2673927">
                  <a:extLst>
                    <a:ext uri="{9D8B030D-6E8A-4147-A177-3AD203B41FA5}">
                      <a16:colId xmlns:a16="http://schemas.microsoft.com/office/drawing/2014/main" val="328379850"/>
                    </a:ext>
                  </a:extLst>
                </a:gridCol>
              </a:tblGrid>
              <a:tr h="5089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accent2"/>
                          </a:solidFill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</a:rPr>
                        <a:t>Back-end</a:t>
                      </a:r>
                      <a:endParaRPr lang="ko-KR" altLang="en-US" sz="2000" dirty="0">
                        <a:solidFill>
                          <a:schemeClr val="accent2"/>
                        </a:solidFill>
                        <a:latin typeface="강원교육모두 Bold" panose="02020603020101020101" pitchFamily="18" charset="-127"/>
                        <a:ea typeface="강원교육모두 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5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accent2"/>
                          </a:solidFill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</a:rPr>
                        <a:t>Front-end</a:t>
                      </a:r>
                      <a:endParaRPr lang="ko-KR" altLang="en-US" sz="2000" dirty="0">
                        <a:solidFill>
                          <a:schemeClr val="accent2"/>
                        </a:solidFill>
                        <a:latin typeface="강원교육모두 Bold" panose="02020603020101020101" pitchFamily="18" charset="-127"/>
                        <a:ea typeface="강원교육모두 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5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214721"/>
                  </a:ext>
                </a:extLst>
              </a:tr>
              <a:tr h="6655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b="0" dirty="0" smtClean="0">
                          <a:solidFill>
                            <a:schemeClr val="dk1"/>
                          </a:solidFill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  <a:cs typeface="Patrick Hand"/>
                          <a:sym typeface="Patrick Hand"/>
                        </a:rPr>
                        <a:t>Java</a:t>
                      </a:r>
                      <a:endParaRPr lang="en-US" altLang="ko-KR" sz="2800" b="0" dirty="0" smtClean="0">
                        <a:solidFill>
                          <a:schemeClr val="dk1"/>
                        </a:solidFill>
                        <a:latin typeface="강원교육모두 Bold" panose="02020603020101020101" pitchFamily="18" charset="-127"/>
                        <a:ea typeface="강원교육모두 Bold" panose="02020603020101020101" pitchFamily="18" charset="-127"/>
                        <a:cs typeface="Patrick Hand"/>
                        <a:sym typeface="Patrick Ha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b="0" dirty="0" smtClean="0">
                          <a:solidFill>
                            <a:schemeClr val="dk1"/>
                          </a:solidFill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  <a:cs typeface="Patrick Hand"/>
                          <a:sym typeface="Patrick Hand"/>
                        </a:rPr>
                        <a:t>React 18</a:t>
                      </a:r>
                      <a:endParaRPr lang="en-US" altLang="ko-KR" sz="2800" b="0" dirty="0" smtClean="0">
                        <a:solidFill>
                          <a:schemeClr val="dk1"/>
                        </a:solidFill>
                        <a:latin typeface="강원교육모두 Bold" panose="02020603020101020101" pitchFamily="18" charset="-127"/>
                        <a:ea typeface="강원교육모두 Bold" panose="02020603020101020101" pitchFamily="18" charset="-127"/>
                        <a:cs typeface="Patrick Hand"/>
                        <a:sym typeface="Patrick Ha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968007"/>
                  </a:ext>
                </a:extLst>
              </a:tr>
              <a:tr h="6660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b="0" dirty="0" smtClean="0">
                          <a:solidFill>
                            <a:schemeClr val="dk1"/>
                          </a:solidFill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  <a:cs typeface="Patrick Hand"/>
                          <a:sym typeface="Patrick Hand"/>
                        </a:rPr>
                        <a:t>Spring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b="0" dirty="0" err="1" smtClean="0">
                          <a:solidFill>
                            <a:schemeClr val="dk1"/>
                          </a:solidFill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  <a:cs typeface="Patrick Hand"/>
                          <a:sym typeface="Patrick Hand"/>
                        </a:rPr>
                        <a:t>Redux</a:t>
                      </a:r>
                      <a:r>
                        <a:rPr lang="en-US" altLang="ko-KR" sz="2800" b="0" dirty="0" smtClean="0">
                          <a:solidFill>
                            <a:schemeClr val="dk1"/>
                          </a:solidFill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  <a:cs typeface="Patrick Hand"/>
                          <a:sym typeface="Patrick Hand"/>
                        </a:rPr>
                        <a:t>-Toolkit</a:t>
                      </a:r>
                      <a:endParaRPr lang="en-US" altLang="ko-KR" sz="2800" b="0" dirty="0" smtClean="0">
                        <a:solidFill>
                          <a:schemeClr val="dk1"/>
                        </a:solidFill>
                        <a:latin typeface="강원교육모두 Bold" panose="02020603020101020101" pitchFamily="18" charset="-127"/>
                        <a:ea typeface="강원교육모두 Bold" panose="02020603020101020101" pitchFamily="18" charset="-127"/>
                        <a:cs typeface="Patrick Hand"/>
                        <a:sym typeface="Patrick Ha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8350"/>
                  </a:ext>
                </a:extLst>
              </a:tr>
              <a:tr h="6788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b="0" dirty="0" smtClean="0">
                          <a:solidFill>
                            <a:schemeClr val="dk1"/>
                          </a:solidFill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  <a:cs typeface="Patrick Hand"/>
                          <a:sym typeface="Patrick Hand"/>
                        </a:rPr>
                        <a:t>JPA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C557D"/>
                          </a:solidFill>
                          <a:effectLst/>
                          <a:uLnTx/>
                          <a:uFillTx/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  <a:cs typeface="Patrick Hand"/>
                          <a:sym typeface="Patrick Hand"/>
                        </a:rPr>
                        <a:t>React-Query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449050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b="0" dirty="0" smtClean="0">
                          <a:solidFill>
                            <a:schemeClr val="dk1"/>
                          </a:solidFill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  <a:cs typeface="Patrick Hand"/>
                          <a:sym typeface="Patrick Hand"/>
                        </a:rPr>
                        <a:t>Spring Security</a:t>
                      </a:r>
                      <a:endParaRPr lang="en-US" altLang="ko-KR" sz="2800" b="0" dirty="0" smtClean="0">
                        <a:solidFill>
                          <a:schemeClr val="dk1"/>
                        </a:solidFill>
                        <a:latin typeface="강원교육모두 Bold" panose="02020603020101020101" pitchFamily="18" charset="-127"/>
                        <a:ea typeface="강원교육모두 Bold" panose="02020603020101020101" pitchFamily="18" charset="-127"/>
                        <a:cs typeface="Patrick Hand"/>
                        <a:sym typeface="Patrick Ha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C557D"/>
                          </a:solidFill>
                          <a:effectLst/>
                          <a:uLnTx/>
                          <a:uFillTx/>
                          <a:latin typeface="강원교육모두 Bold" panose="02020603020101020101" pitchFamily="18" charset="-127"/>
                          <a:ea typeface="강원교육모두 Bold" panose="02020603020101020101" pitchFamily="18" charset="-127"/>
                          <a:cs typeface="Patrick Hand"/>
                          <a:sym typeface="Patrick Hand"/>
                        </a:rPr>
                        <a:t>Styled-Component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19379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67" y="2597772"/>
            <a:ext cx="478579" cy="4091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67" y="3236710"/>
            <a:ext cx="511789" cy="4758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538" y="1964729"/>
            <a:ext cx="422599" cy="4109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86" y="1912155"/>
            <a:ext cx="417343" cy="494043"/>
          </a:xfrm>
          <a:prstGeom prst="rect">
            <a:avLst/>
          </a:prstGeom>
        </p:spPr>
      </p:pic>
      <p:sp>
        <p:nvSpPr>
          <p:cNvPr id="4" name="AutoShape 4" descr="react-quer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928" y="3277907"/>
            <a:ext cx="444955" cy="4449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4671" y="2597772"/>
            <a:ext cx="475849" cy="4758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8758" y="3885129"/>
            <a:ext cx="507980" cy="498236"/>
          </a:xfrm>
          <a:prstGeom prst="rect">
            <a:avLst/>
          </a:prstGeom>
        </p:spPr>
      </p:pic>
      <p:pic>
        <p:nvPicPr>
          <p:cNvPr id="3084" name="Picture 12" descr="React] Styled Components 사용기 - 어? 쓰흡... 하아.... | Dev X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995" y="3885129"/>
            <a:ext cx="530820" cy="5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1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0"/>
          <p:cNvGrpSpPr/>
          <p:nvPr/>
        </p:nvGrpSpPr>
        <p:grpSpPr>
          <a:xfrm>
            <a:off x="-344736" y="1651673"/>
            <a:ext cx="2436623" cy="3527261"/>
            <a:chOff x="2924725" y="1150450"/>
            <a:chExt cx="249225" cy="360775"/>
          </a:xfrm>
        </p:grpSpPr>
        <p:sp>
          <p:nvSpPr>
            <p:cNvPr id="384" name="Google Shape;384;p20"/>
            <p:cNvSpPr/>
            <p:nvPr/>
          </p:nvSpPr>
          <p:spPr>
            <a:xfrm>
              <a:off x="2959850" y="1299350"/>
              <a:ext cx="212450" cy="174800"/>
            </a:xfrm>
            <a:custGeom>
              <a:avLst/>
              <a:gdLst/>
              <a:ahLst/>
              <a:cxnLst/>
              <a:rect l="l" t="t" r="r" b="b"/>
              <a:pathLst>
                <a:path w="8498" h="6992" extrusionOk="0">
                  <a:moveTo>
                    <a:pt x="8233" y="1"/>
                  </a:moveTo>
                  <a:cubicBezTo>
                    <a:pt x="8187" y="1"/>
                    <a:pt x="8142" y="14"/>
                    <a:pt x="8103" y="43"/>
                  </a:cubicBezTo>
                  <a:lnTo>
                    <a:pt x="6879" y="906"/>
                  </a:lnTo>
                  <a:lnTo>
                    <a:pt x="6526" y="1153"/>
                  </a:lnTo>
                  <a:lnTo>
                    <a:pt x="6780" y="742"/>
                  </a:lnTo>
                  <a:lnTo>
                    <a:pt x="7002" y="380"/>
                  </a:lnTo>
                  <a:cubicBezTo>
                    <a:pt x="7019" y="306"/>
                    <a:pt x="7002" y="232"/>
                    <a:pt x="6961" y="166"/>
                  </a:cubicBezTo>
                  <a:cubicBezTo>
                    <a:pt x="6920" y="117"/>
                    <a:pt x="6871" y="76"/>
                    <a:pt x="6797" y="68"/>
                  </a:cubicBezTo>
                  <a:cubicBezTo>
                    <a:pt x="6776" y="63"/>
                    <a:pt x="6757" y="61"/>
                    <a:pt x="6738" y="61"/>
                  </a:cubicBezTo>
                  <a:cubicBezTo>
                    <a:pt x="6632" y="61"/>
                    <a:pt x="6560" y="139"/>
                    <a:pt x="6476" y="265"/>
                  </a:cubicBezTo>
                  <a:lnTo>
                    <a:pt x="6427" y="347"/>
                  </a:lnTo>
                  <a:lnTo>
                    <a:pt x="6263" y="643"/>
                  </a:lnTo>
                  <a:lnTo>
                    <a:pt x="6148" y="832"/>
                  </a:lnTo>
                  <a:cubicBezTo>
                    <a:pt x="6041" y="1038"/>
                    <a:pt x="5876" y="1202"/>
                    <a:pt x="5696" y="1333"/>
                  </a:cubicBezTo>
                  <a:cubicBezTo>
                    <a:pt x="5687" y="1342"/>
                    <a:pt x="5671" y="1350"/>
                    <a:pt x="5663" y="1358"/>
                  </a:cubicBezTo>
                  <a:cubicBezTo>
                    <a:pt x="5630" y="1383"/>
                    <a:pt x="5564" y="1506"/>
                    <a:pt x="5490" y="1654"/>
                  </a:cubicBezTo>
                  <a:cubicBezTo>
                    <a:pt x="5367" y="1900"/>
                    <a:pt x="5227" y="2213"/>
                    <a:pt x="5186" y="2270"/>
                  </a:cubicBezTo>
                  <a:lnTo>
                    <a:pt x="2548" y="3692"/>
                  </a:lnTo>
                  <a:lnTo>
                    <a:pt x="2425" y="3297"/>
                  </a:lnTo>
                  <a:cubicBezTo>
                    <a:pt x="1159" y="4127"/>
                    <a:pt x="379" y="4300"/>
                    <a:pt x="1" y="4333"/>
                  </a:cubicBezTo>
                  <a:lnTo>
                    <a:pt x="535" y="6091"/>
                  </a:lnTo>
                  <a:cubicBezTo>
                    <a:pt x="666" y="6494"/>
                    <a:pt x="987" y="6806"/>
                    <a:pt x="1389" y="6930"/>
                  </a:cubicBezTo>
                  <a:cubicBezTo>
                    <a:pt x="1398" y="6930"/>
                    <a:pt x="1406" y="6938"/>
                    <a:pt x="1414" y="6938"/>
                  </a:cubicBezTo>
                  <a:cubicBezTo>
                    <a:pt x="1539" y="6974"/>
                    <a:pt x="1666" y="6992"/>
                    <a:pt x="1793" y="6992"/>
                  </a:cubicBezTo>
                  <a:cubicBezTo>
                    <a:pt x="2099" y="6992"/>
                    <a:pt x="2400" y="6887"/>
                    <a:pt x="2639" y="6683"/>
                  </a:cubicBezTo>
                  <a:lnTo>
                    <a:pt x="6797" y="3223"/>
                  </a:lnTo>
                  <a:cubicBezTo>
                    <a:pt x="6821" y="3215"/>
                    <a:pt x="6846" y="3207"/>
                    <a:pt x="6863" y="3191"/>
                  </a:cubicBezTo>
                  <a:cubicBezTo>
                    <a:pt x="6887" y="3182"/>
                    <a:pt x="6904" y="3166"/>
                    <a:pt x="6928" y="3149"/>
                  </a:cubicBezTo>
                  <a:lnTo>
                    <a:pt x="7536" y="2730"/>
                  </a:lnTo>
                  <a:lnTo>
                    <a:pt x="7832" y="2533"/>
                  </a:lnTo>
                  <a:cubicBezTo>
                    <a:pt x="7931" y="2459"/>
                    <a:pt x="7956" y="2311"/>
                    <a:pt x="7882" y="2204"/>
                  </a:cubicBezTo>
                  <a:cubicBezTo>
                    <a:pt x="7836" y="2139"/>
                    <a:pt x="7763" y="2104"/>
                    <a:pt x="7691" y="2104"/>
                  </a:cubicBezTo>
                  <a:cubicBezTo>
                    <a:pt x="7652" y="2104"/>
                    <a:pt x="7614" y="2114"/>
                    <a:pt x="7580" y="2134"/>
                  </a:cubicBezTo>
                  <a:lnTo>
                    <a:pt x="7580" y="2134"/>
                  </a:lnTo>
                  <a:lnTo>
                    <a:pt x="7832" y="1966"/>
                  </a:lnTo>
                  <a:cubicBezTo>
                    <a:pt x="7931" y="1892"/>
                    <a:pt x="7964" y="1744"/>
                    <a:pt x="7882" y="1637"/>
                  </a:cubicBezTo>
                  <a:cubicBezTo>
                    <a:pt x="7835" y="1576"/>
                    <a:pt x="7764" y="1543"/>
                    <a:pt x="7690" y="1543"/>
                  </a:cubicBezTo>
                  <a:cubicBezTo>
                    <a:pt x="7646" y="1543"/>
                    <a:pt x="7601" y="1555"/>
                    <a:pt x="7561" y="1580"/>
                  </a:cubicBezTo>
                  <a:lnTo>
                    <a:pt x="7725" y="1465"/>
                  </a:lnTo>
                  <a:cubicBezTo>
                    <a:pt x="7832" y="1391"/>
                    <a:pt x="7857" y="1251"/>
                    <a:pt x="7783" y="1144"/>
                  </a:cubicBezTo>
                  <a:cubicBezTo>
                    <a:pt x="7738" y="1079"/>
                    <a:pt x="7665" y="1044"/>
                    <a:pt x="7590" y="1044"/>
                  </a:cubicBezTo>
                  <a:cubicBezTo>
                    <a:pt x="7543" y="1044"/>
                    <a:pt x="7496" y="1058"/>
                    <a:pt x="7454" y="1087"/>
                  </a:cubicBezTo>
                  <a:lnTo>
                    <a:pt x="8366" y="429"/>
                  </a:lnTo>
                  <a:cubicBezTo>
                    <a:pt x="8473" y="355"/>
                    <a:pt x="8498" y="208"/>
                    <a:pt x="8424" y="101"/>
                  </a:cubicBezTo>
                  <a:cubicBezTo>
                    <a:pt x="8379" y="35"/>
                    <a:pt x="8306" y="1"/>
                    <a:pt x="8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3117225" y="1379100"/>
              <a:ext cx="33925" cy="130900"/>
            </a:xfrm>
            <a:custGeom>
              <a:avLst/>
              <a:gdLst/>
              <a:ahLst/>
              <a:cxnLst/>
              <a:rect l="l" t="t" r="r" b="b"/>
              <a:pathLst>
                <a:path w="1357" h="5236" extrusionOk="0">
                  <a:moveTo>
                    <a:pt x="576" y="1"/>
                  </a:moveTo>
                  <a:lnTo>
                    <a:pt x="1" y="510"/>
                  </a:lnTo>
                  <a:cubicBezTo>
                    <a:pt x="17" y="748"/>
                    <a:pt x="66" y="1291"/>
                    <a:pt x="66" y="1554"/>
                  </a:cubicBezTo>
                  <a:lnTo>
                    <a:pt x="66" y="5235"/>
                  </a:lnTo>
                  <a:lnTo>
                    <a:pt x="1356" y="5235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2925950" y="1351575"/>
              <a:ext cx="205675" cy="158425"/>
            </a:xfrm>
            <a:custGeom>
              <a:avLst/>
              <a:gdLst/>
              <a:ahLst/>
              <a:cxnLst/>
              <a:rect l="l" t="t" r="r" b="b"/>
              <a:pathLst>
                <a:path w="8227" h="6337" extrusionOk="0">
                  <a:moveTo>
                    <a:pt x="387" y="0"/>
                  </a:moveTo>
                  <a:lnTo>
                    <a:pt x="1" y="6336"/>
                  </a:lnTo>
                  <a:lnTo>
                    <a:pt x="7709" y="6336"/>
                  </a:lnTo>
                  <a:lnTo>
                    <a:pt x="7709" y="2655"/>
                  </a:lnTo>
                  <a:cubicBezTo>
                    <a:pt x="7709" y="2384"/>
                    <a:pt x="7668" y="1849"/>
                    <a:pt x="7652" y="1611"/>
                  </a:cubicBezTo>
                  <a:lnTo>
                    <a:pt x="8227" y="1102"/>
                  </a:lnTo>
                  <a:lnTo>
                    <a:pt x="8227" y="1102"/>
                  </a:lnTo>
                  <a:cubicBezTo>
                    <a:pt x="8202" y="1118"/>
                    <a:pt x="8177" y="1134"/>
                    <a:pt x="8161" y="1143"/>
                  </a:cubicBezTo>
                  <a:lnTo>
                    <a:pt x="4003" y="4594"/>
                  </a:lnTo>
                  <a:cubicBezTo>
                    <a:pt x="3759" y="4797"/>
                    <a:pt x="3458" y="4906"/>
                    <a:pt x="3151" y="4906"/>
                  </a:cubicBezTo>
                  <a:cubicBezTo>
                    <a:pt x="3024" y="4906"/>
                    <a:pt x="2896" y="4887"/>
                    <a:pt x="2770" y="4849"/>
                  </a:cubicBezTo>
                  <a:lnTo>
                    <a:pt x="2754" y="4849"/>
                  </a:lnTo>
                  <a:cubicBezTo>
                    <a:pt x="2351" y="4717"/>
                    <a:pt x="2031" y="4405"/>
                    <a:pt x="1891" y="4002"/>
                  </a:cubicBezTo>
                  <a:lnTo>
                    <a:pt x="1365" y="2244"/>
                  </a:lnTo>
                  <a:cubicBezTo>
                    <a:pt x="1329" y="2245"/>
                    <a:pt x="1297" y="2246"/>
                    <a:pt x="1268" y="2246"/>
                  </a:cubicBezTo>
                  <a:cubicBezTo>
                    <a:pt x="1155" y="2246"/>
                    <a:pt x="1102" y="2236"/>
                    <a:pt x="1102" y="2236"/>
                  </a:cubicBezTo>
                  <a:lnTo>
                    <a:pt x="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2962925" y="1292600"/>
              <a:ext cx="153500" cy="99050"/>
            </a:xfrm>
            <a:custGeom>
              <a:avLst/>
              <a:gdLst/>
              <a:ahLst/>
              <a:cxnLst/>
              <a:rect l="l" t="t" r="r" b="b"/>
              <a:pathLst>
                <a:path w="6140" h="3962" extrusionOk="0">
                  <a:moveTo>
                    <a:pt x="798" y="1"/>
                  </a:moveTo>
                  <a:cubicBezTo>
                    <a:pt x="519" y="1"/>
                    <a:pt x="256" y="50"/>
                    <a:pt x="1" y="141"/>
                  </a:cubicBezTo>
                  <a:lnTo>
                    <a:pt x="17" y="141"/>
                  </a:lnTo>
                  <a:cubicBezTo>
                    <a:pt x="58" y="132"/>
                    <a:pt x="100" y="124"/>
                    <a:pt x="141" y="124"/>
                  </a:cubicBezTo>
                  <a:cubicBezTo>
                    <a:pt x="194" y="119"/>
                    <a:pt x="247" y="116"/>
                    <a:pt x="299" y="116"/>
                  </a:cubicBezTo>
                  <a:cubicBezTo>
                    <a:pt x="969" y="116"/>
                    <a:pt x="1570" y="545"/>
                    <a:pt x="1776" y="1201"/>
                  </a:cubicBezTo>
                  <a:lnTo>
                    <a:pt x="2466" y="3461"/>
                  </a:lnTo>
                  <a:cubicBezTo>
                    <a:pt x="2417" y="3493"/>
                    <a:pt x="2359" y="3535"/>
                    <a:pt x="2302" y="3567"/>
                  </a:cubicBezTo>
                  <a:lnTo>
                    <a:pt x="2425" y="3962"/>
                  </a:lnTo>
                  <a:lnTo>
                    <a:pt x="5063" y="2540"/>
                  </a:lnTo>
                  <a:cubicBezTo>
                    <a:pt x="5104" y="2483"/>
                    <a:pt x="5244" y="2170"/>
                    <a:pt x="5367" y="1932"/>
                  </a:cubicBezTo>
                  <a:cubicBezTo>
                    <a:pt x="5441" y="1776"/>
                    <a:pt x="5507" y="1653"/>
                    <a:pt x="5540" y="1628"/>
                  </a:cubicBezTo>
                  <a:cubicBezTo>
                    <a:pt x="5548" y="1620"/>
                    <a:pt x="5564" y="1612"/>
                    <a:pt x="5573" y="1603"/>
                  </a:cubicBezTo>
                  <a:cubicBezTo>
                    <a:pt x="5762" y="1472"/>
                    <a:pt x="5918" y="1308"/>
                    <a:pt x="6025" y="1102"/>
                  </a:cubicBezTo>
                  <a:lnTo>
                    <a:pt x="6140" y="913"/>
                  </a:lnTo>
                  <a:cubicBezTo>
                    <a:pt x="5860" y="527"/>
                    <a:pt x="5458" y="247"/>
                    <a:pt x="4989" y="132"/>
                  </a:cubicBezTo>
                  <a:cubicBezTo>
                    <a:pt x="4825" y="91"/>
                    <a:pt x="4660" y="67"/>
                    <a:pt x="4488" y="67"/>
                  </a:cubicBezTo>
                  <a:lnTo>
                    <a:pt x="4126" y="67"/>
                  </a:lnTo>
                  <a:cubicBezTo>
                    <a:pt x="4126" y="67"/>
                    <a:pt x="4134" y="124"/>
                    <a:pt x="4134" y="215"/>
                  </a:cubicBezTo>
                  <a:cubicBezTo>
                    <a:pt x="4266" y="1151"/>
                    <a:pt x="3559" y="2154"/>
                    <a:pt x="3559" y="2154"/>
                  </a:cubicBezTo>
                  <a:cubicBezTo>
                    <a:pt x="2113" y="1340"/>
                    <a:pt x="1686" y="149"/>
                    <a:pt x="1653" y="26"/>
                  </a:cubicBezTo>
                  <a:cubicBezTo>
                    <a:pt x="1645" y="17"/>
                    <a:pt x="1645" y="17"/>
                    <a:pt x="1645" y="17"/>
                  </a:cubicBezTo>
                  <a:lnTo>
                    <a:pt x="1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3029300" y="1231950"/>
              <a:ext cx="65975" cy="47750"/>
            </a:xfrm>
            <a:custGeom>
              <a:avLst/>
              <a:gdLst/>
              <a:ahLst/>
              <a:cxnLst/>
              <a:rect l="l" t="t" r="r" b="b"/>
              <a:pathLst>
                <a:path w="2639" h="1910" extrusionOk="0">
                  <a:moveTo>
                    <a:pt x="1488" y="1"/>
                  </a:moveTo>
                  <a:cubicBezTo>
                    <a:pt x="757" y="1"/>
                    <a:pt x="173" y="249"/>
                    <a:pt x="173" y="249"/>
                  </a:cubicBezTo>
                  <a:lnTo>
                    <a:pt x="0" y="1679"/>
                  </a:lnTo>
                  <a:cubicBezTo>
                    <a:pt x="0" y="1679"/>
                    <a:pt x="446" y="1909"/>
                    <a:pt x="1050" y="1909"/>
                  </a:cubicBezTo>
                  <a:cubicBezTo>
                    <a:pt x="1352" y="1909"/>
                    <a:pt x="1693" y="1852"/>
                    <a:pt x="2038" y="1679"/>
                  </a:cubicBezTo>
                  <a:lnTo>
                    <a:pt x="2047" y="1679"/>
                  </a:lnTo>
                  <a:cubicBezTo>
                    <a:pt x="2408" y="1342"/>
                    <a:pt x="2638" y="865"/>
                    <a:pt x="2638" y="331"/>
                  </a:cubicBezTo>
                  <a:lnTo>
                    <a:pt x="2638" y="249"/>
                  </a:lnTo>
                  <a:cubicBezTo>
                    <a:pt x="2255" y="63"/>
                    <a:pt x="1853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3003400" y="1185375"/>
              <a:ext cx="91875" cy="52825"/>
            </a:xfrm>
            <a:custGeom>
              <a:avLst/>
              <a:gdLst/>
              <a:ahLst/>
              <a:cxnLst/>
              <a:rect l="l" t="t" r="r" b="b"/>
              <a:pathLst>
                <a:path w="3675" h="2113" extrusionOk="0">
                  <a:moveTo>
                    <a:pt x="1751" y="0"/>
                  </a:moveTo>
                  <a:cubicBezTo>
                    <a:pt x="198" y="0"/>
                    <a:pt x="1" y="1241"/>
                    <a:pt x="1" y="1241"/>
                  </a:cubicBezTo>
                  <a:cubicBezTo>
                    <a:pt x="67" y="1249"/>
                    <a:pt x="132" y="1274"/>
                    <a:pt x="182" y="1307"/>
                  </a:cubicBezTo>
                  <a:lnTo>
                    <a:pt x="190" y="1307"/>
                  </a:lnTo>
                  <a:cubicBezTo>
                    <a:pt x="239" y="1340"/>
                    <a:pt x="288" y="1381"/>
                    <a:pt x="313" y="1438"/>
                  </a:cubicBezTo>
                  <a:lnTo>
                    <a:pt x="1209" y="2112"/>
                  </a:lnTo>
                  <a:cubicBezTo>
                    <a:pt x="1209" y="2112"/>
                    <a:pt x="1793" y="1867"/>
                    <a:pt x="2524" y="1867"/>
                  </a:cubicBezTo>
                  <a:cubicBezTo>
                    <a:pt x="2889" y="1867"/>
                    <a:pt x="3291" y="1929"/>
                    <a:pt x="3674" y="2112"/>
                  </a:cubicBezTo>
                  <a:lnTo>
                    <a:pt x="3674" y="896"/>
                  </a:lnTo>
                  <a:cubicBezTo>
                    <a:pt x="3674" y="723"/>
                    <a:pt x="3641" y="551"/>
                    <a:pt x="3600" y="386"/>
                  </a:cubicBezTo>
                  <a:lnTo>
                    <a:pt x="3592" y="386"/>
                  </a:lnTo>
                  <a:cubicBezTo>
                    <a:pt x="3576" y="362"/>
                    <a:pt x="3304" y="0"/>
                    <a:pt x="1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2993550" y="1151675"/>
              <a:ext cx="104800" cy="66375"/>
            </a:xfrm>
            <a:custGeom>
              <a:avLst/>
              <a:gdLst/>
              <a:ahLst/>
              <a:cxnLst/>
              <a:rect l="l" t="t" r="r" b="b"/>
              <a:pathLst>
                <a:path w="4192" h="2655" extrusionOk="0">
                  <a:moveTo>
                    <a:pt x="2096" y="0"/>
                  </a:moveTo>
                  <a:cubicBezTo>
                    <a:pt x="0" y="0"/>
                    <a:pt x="91" y="2655"/>
                    <a:pt x="91" y="2655"/>
                  </a:cubicBezTo>
                  <a:cubicBezTo>
                    <a:pt x="157" y="2622"/>
                    <a:pt x="230" y="2597"/>
                    <a:pt x="304" y="2589"/>
                  </a:cubicBezTo>
                  <a:lnTo>
                    <a:pt x="395" y="2589"/>
                  </a:lnTo>
                  <a:cubicBezTo>
                    <a:pt x="395" y="2589"/>
                    <a:pt x="641" y="1348"/>
                    <a:pt x="2145" y="1348"/>
                  </a:cubicBezTo>
                  <a:cubicBezTo>
                    <a:pt x="3649" y="1348"/>
                    <a:pt x="3970" y="1710"/>
                    <a:pt x="3994" y="1734"/>
                  </a:cubicBezTo>
                  <a:cubicBezTo>
                    <a:pt x="3994" y="1734"/>
                    <a:pt x="4191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3006700" y="1257675"/>
              <a:ext cx="73575" cy="28600"/>
            </a:xfrm>
            <a:custGeom>
              <a:avLst/>
              <a:gdLst/>
              <a:ahLst/>
              <a:cxnLst/>
              <a:rect l="l" t="t" r="r" b="b"/>
              <a:pathLst>
                <a:path w="2943" h="1144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330"/>
                    <a:pt x="370" y="617"/>
                    <a:pt x="666" y="814"/>
                  </a:cubicBezTo>
                  <a:cubicBezTo>
                    <a:pt x="962" y="1020"/>
                    <a:pt x="1315" y="1143"/>
                    <a:pt x="1701" y="1143"/>
                  </a:cubicBezTo>
                  <a:cubicBezTo>
                    <a:pt x="1923" y="1143"/>
                    <a:pt x="2137" y="1102"/>
                    <a:pt x="2342" y="1020"/>
                  </a:cubicBezTo>
                  <a:cubicBezTo>
                    <a:pt x="2564" y="938"/>
                    <a:pt x="2770" y="814"/>
                    <a:pt x="2942" y="650"/>
                  </a:cubicBezTo>
                  <a:lnTo>
                    <a:pt x="2942" y="650"/>
                  </a:lnTo>
                  <a:cubicBezTo>
                    <a:pt x="2597" y="823"/>
                    <a:pt x="2256" y="880"/>
                    <a:pt x="1954" y="880"/>
                  </a:cubicBezTo>
                  <a:cubicBezTo>
                    <a:pt x="1350" y="880"/>
                    <a:pt x="904" y="650"/>
                    <a:pt x="904" y="65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3004025" y="1293225"/>
              <a:ext cx="65550" cy="53225"/>
            </a:xfrm>
            <a:custGeom>
              <a:avLst/>
              <a:gdLst/>
              <a:ahLst/>
              <a:cxnLst/>
              <a:rect l="l" t="t" r="r" b="b"/>
              <a:pathLst>
                <a:path w="2622" h="2129" extrusionOk="0">
                  <a:moveTo>
                    <a:pt x="1" y="1"/>
                  </a:moveTo>
                  <a:cubicBezTo>
                    <a:pt x="42" y="124"/>
                    <a:pt x="469" y="1315"/>
                    <a:pt x="1915" y="2129"/>
                  </a:cubicBezTo>
                  <a:cubicBezTo>
                    <a:pt x="1915" y="2129"/>
                    <a:pt x="2622" y="1126"/>
                    <a:pt x="2482" y="190"/>
                  </a:cubicBezTo>
                  <a:lnTo>
                    <a:pt x="2482" y="190"/>
                  </a:lnTo>
                  <a:cubicBezTo>
                    <a:pt x="2482" y="461"/>
                    <a:pt x="2359" y="1003"/>
                    <a:pt x="1537" y="1003"/>
                  </a:cubicBezTo>
                  <a:cubicBezTo>
                    <a:pt x="510" y="1003"/>
                    <a:pt x="58" y="10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3004025" y="1257675"/>
              <a:ext cx="62275" cy="60650"/>
            </a:xfrm>
            <a:custGeom>
              <a:avLst/>
              <a:gdLst/>
              <a:ahLst/>
              <a:cxnLst/>
              <a:rect l="l" t="t" r="r" b="b"/>
              <a:pathLst>
                <a:path w="2491" h="2426" extrusionOk="0">
                  <a:moveTo>
                    <a:pt x="107" y="1"/>
                  </a:moveTo>
                  <a:lnTo>
                    <a:pt x="1" y="1414"/>
                  </a:lnTo>
                  <a:cubicBezTo>
                    <a:pt x="1" y="1414"/>
                    <a:pt x="1" y="1414"/>
                    <a:pt x="1" y="1423"/>
                  </a:cubicBezTo>
                  <a:cubicBezTo>
                    <a:pt x="58" y="1529"/>
                    <a:pt x="510" y="2425"/>
                    <a:pt x="1537" y="2425"/>
                  </a:cubicBezTo>
                  <a:cubicBezTo>
                    <a:pt x="2367" y="2425"/>
                    <a:pt x="2482" y="1883"/>
                    <a:pt x="2482" y="1612"/>
                  </a:cubicBezTo>
                  <a:cubicBezTo>
                    <a:pt x="2490" y="1521"/>
                    <a:pt x="2474" y="1464"/>
                    <a:pt x="2474" y="1464"/>
                  </a:cubicBezTo>
                  <a:lnTo>
                    <a:pt x="2449" y="1028"/>
                  </a:lnTo>
                  <a:lnTo>
                    <a:pt x="2449" y="1020"/>
                  </a:lnTo>
                  <a:cubicBezTo>
                    <a:pt x="2244" y="1102"/>
                    <a:pt x="2030" y="1143"/>
                    <a:pt x="1808" y="1143"/>
                  </a:cubicBezTo>
                  <a:cubicBezTo>
                    <a:pt x="1422" y="1143"/>
                    <a:pt x="1069" y="1020"/>
                    <a:pt x="773" y="814"/>
                  </a:cubicBezTo>
                  <a:cubicBezTo>
                    <a:pt x="477" y="617"/>
                    <a:pt x="247" y="330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2986350" y="1216400"/>
              <a:ext cx="47275" cy="57550"/>
            </a:xfrm>
            <a:custGeom>
              <a:avLst/>
              <a:gdLst/>
              <a:ahLst/>
              <a:cxnLst/>
              <a:rect l="l" t="t" r="r" b="b"/>
              <a:pathLst>
                <a:path w="1891" h="2302" extrusionOk="0">
                  <a:moveTo>
                    <a:pt x="592" y="0"/>
                  </a:moveTo>
                  <a:cubicBezTo>
                    <a:pt x="518" y="8"/>
                    <a:pt x="445" y="33"/>
                    <a:pt x="379" y="66"/>
                  </a:cubicBezTo>
                  <a:cubicBezTo>
                    <a:pt x="305" y="107"/>
                    <a:pt x="247" y="156"/>
                    <a:pt x="198" y="222"/>
                  </a:cubicBezTo>
                  <a:cubicBezTo>
                    <a:pt x="99" y="345"/>
                    <a:pt x="42" y="501"/>
                    <a:pt x="25" y="657"/>
                  </a:cubicBezTo>
                  <a:cubicBezTo>
                    <a:pt x="1" y="929"/>
                    <a:pt x="91" y="1216"/>
                    <a:pt x="272" y="1405"/>
                  </a:cubicBezTo>
                  <a:cubicBezTo>
                    <a:pt x="420" y="1553"/>
                    <a:pt x="617" y="1644"/>
                    <a:pt x="814" y="1644"/>
                  </a:cubicBezTo>
                  <a:lnTo>
                    <a:pt x="814" y="1652"/>
                  </a:lnTo>
                  <a:lnTo>
                    <a:pt x="1718" y="2301"/>
                  </a:lnTo>
                  <a:lnTo>
                    <a:pt x="1891" y="871"/>
                  </a:lnTo>
                  <a:lnTo>
                    <a:pt x="995" y="197"/>
                  </a:lnTo>
                  <a:cubicBezTo>
                    <a:pt x="962" y="140"/>
                    <a:pt x="921" y="99"/>
                    <a:pt x="872" y="66"/>
                  </a:cubicBezTo>
                  <a:cubicBezTo>
                    <a:pt x="814" y="33"/>
                    <a:pt x="749" y="8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2931925" y="1295500"/>
              <a:ext cx="92675" cy="112250"/>
            </a:xfrm>
            <a:custGeom>
              <a:avLst/>
              <a:gdLst/>
              <a:ahLst/>
              <a:cxnLst/>
              <a:rect l="l" t="t" r="r" b="b"/>
              <a:pathLst>
                <a:path w="3707" h="4490" extrusionOk="0">
                  <a:moveTo>
                    <a:pt x="1538" y="0"/>
                  </a:moveTo>
                  <a:cubicBezTo>
                    <a:pt x="1486" y="0"/>
                    <a:pt x="1433" y="3"/>
                    <a:pt x="1381" y="8"/>
                  </a:cubicBezTo>
                  <a:cubicBezTo>
                    <a:pt x="1340" y="8"/>
                    <a:pt x="1298" y="16"/>
                    <a:pt x="1257" y="25"/>
                  </a:cubicBezTo>
                  <a:cubicBezTo>
                    <a:pt x="1249" y="25"/>
                    <a:pt x="1241" y="25"/>
                    <a:pt x="1233" y="33"/>
                  </a:cubicBezTo>
                  <a:lnTo>
                    <a:pt x="1208" y="33"/>
                  </a:lnTo>
                  <a:cubicBezTo>
                    <a:pt x="896" y="156"/>
                    <a:pt x="608" y="329"/>
                    <a:pt x="362" y="551"/>
                  </a:cubicBezTo>
                  <a:cubicBezTo>
                    <a:pt x="132" y="822"/>
                    <a:pt x="0" y="1167"/>
                    <a:pt x="0" y="1537"/>
                  </a:cubicBezTo>
                  <a:cubicBezTo>
                    <a:pt x="0" y="1602"/>
                    <a:pt x="0" y="1668"/>
                    <a:pt x="16" y="1734"/>
                  </a:cubicBezTo>
                  <a:cubicBezTo>
                    <a:pt x="25" y="1824"/>
                    <a:pt x="41" y="1915"/>
                    <a:pt x="74" y="2005"/>
                  </a:cubicBezTo>
                  <a:lnTo>
                    <a:pt x="148" y="2243"/>
                  </a:lnTo>
                  <a:lnTo>
                    <a:pt x="863" y="4479"/>
                  </a:lnTo>
                  <a:cubicBezTo>
                    <a:pt x="863" y="4479"/>
                    <a:pt x="916" y="4489"/>
                    <a:pt x="1029" y="4489"/>
                  </a:cubicBezTo>
                  <a:cubicBezTo>
                    <a:pt x="1058" y="4489"/>
                    <a:pt x="1090" y="4488"/>
                    <a:pt x="1126" y="4487"/>
                  </a:cubicBezTo>
                  <a:cubicBezTo>
                    <a:pt x="1496" y="4462"/>
                    <a:pt x="2276" y="4281"/>
                    <a:pt x="3542" y="3451"/>
                  </a:cubicBezTo>
                  <a:cubicBezTo>
                    <a:pt x="3599" y="3419"/>
                    <a:pt x="3649" y="3377"/>
                    <a:pt x="3706" y="3345"/>
                  </a:cubicBezTo>
                  <a:lnTo>
                    <a:pt x="3016" y="1085"/>
                  </a:lnTo>
                  <a:lnTo>
                    <a:pt x="3008" y="1085"/>
                  </a:lnTo>
                  <a:cubicBezTo>
                    <a:pt x="2810" y="429"/>
                    <a:pt x="2202" y="0"/>
                    <a:pt x="1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2962725" y="1296100"/>
              <a:ext cx="650" cy="225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9" y="1"/>
                  </a:moveTo>
                  <a:cubicBezTo>
                    <a:pt x="9" y="2"/>
                    <a:pt x="9" y="2"/>
                    <a:pt x="9" y="3"/>
                  </a:cubicBezTo>
                  <a:lnTo>
                    <a:pt x="9" y="3"/>
                  </a:lnTo>
                  <a:cubicBezTo>
                    <a:pt x="14" y="1"/>
                    <a:pt x="20" y="1"/>
                    <a:pt x="25" y="1"/>
                  </a:cubicBezTo>
                  <a:close/>
                  <a:moveTo>
                    <a:pt x="9" y="3"/>
                  </a:moveTo>
                  <a:lnTo>
                    <a:pt x="9" y="3"/>
                  </a:lnTo>
                  <a:cubicBezTo>
                    <a:pt x="6" y="4"/>
                    <a:pt x="3" y="6"/>
                    <a:pt x="1" y="9"/>
                  </a:cubicBezTo>
                  <a:cubicBezTo>
                    <a:pt x="1" y="9"/>
                    <a:pt x="7" y="9"/>
                    <a:pt x="9" y="3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3091950" y="1193800"/>
              <a:ext cx="2700" cy="2475"/>
            </a:xfrm>
            <a:custGeom>
              <a:avLst/>
              <a:gdLst/>
              <a:ahLst/>
              <a:cxnLst/>
              <a:rect l="l" t="t" r="r" b="b"/>
              <a:pathLst>
                <a:path w="108" h="99" extrusionOk="0">
                  <a:moveTo>
                    <a:pt x="99" y="0"/>
                  </a:moveTo>
                  <a:lnTo>
                    <a:pt x="1" y="25"/>
                  </a:lnTo>
                  <a:cubicBezTo>
                    <a:pt x="1" y="33"/>
                    <a:pt x="1" y="49"/>
                    <a:pt x="1" y="58"/>
                  </a:cubicBezTo>
                  <a:cubicBezTo>
                    <a:pt x="9" y="82"/>
                    <a:pt x="25" y="99"/>
                    <a:pt x="58" y="99"/>
                  </a:cubicBezTo>
                  <a:cubicBezTo>
                    <a:pt x="91" y="99"/>
                    <a:pt x="108" y="66"/>
                    <a:pt x="108" y="41"/>
                  </a:cubicBezTo>
                  <a:cubicBezTo>
                    <a:pt x="108" y="25"/>
                    <a:pt x="99" y="17"/>
                    <a:pt x="9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3079025" y="1193725"/>
              <a:ext cx="17475" cy="81450"/>
            </a:xfrm>
            <a:custGeom>
              <a:avLst/>
              <a:gdLst/>
              <a:ahLst/>
              <a:cxnLst/>
              <a:rect l="l" t="t" r="r" b="b"/>
              <a:pathLst>
                <a:path w="699" h="3258" extrusionOk="0">
                  <a:moveTo>
                    <a:pt x="573" y="1"/>
                  </a:moveTo>
                  <a:cubicBezTo>
                    <a:pt x="568" y="1"/>
                    <a:pt x="563" y="2"/>
                    <a:pt x="559" y="3"/>
                  </a:cubicBezTo>
                  <a:cubicBezTo>
                    <a:pt x="534" y="11"/>
                    <a:pt x="518" y="36"/>
                    <a:pt x="526" y="69"/>
                  </a:cubicBezTo>
                  <a:cubicBezTo>
                    <a:pt x="567" y="233"/>
                    <a:pt x="592" y="398"/>
                    <a:pt x="592" y="562"/>
                  </a:cubicBezTo>
                  <a:lnTo>
                    <a:pt x="592" y="1860"/>
                  </a:lnTo>
                  <a:cubicBezTo>
                    <a:pt x="592" y="2353"/>
                    <a:pt x="386" y="2830"/>
                    <a:pt x="16" y="3167"/>
                  </a:cubicBezTo>
                  <a:cubicBezTo>
                    <a:pt x="0" y="3192"/>
                    <a:pt x="0" y="3224"/>
                    <a:pt x="16" y="3241"/>
                  </a:cubicBezTo>
                  <a:cubicBezTo>
                    <a:pt x="25" y="3249"/>
                    <a:pt x="41" y="3257"/>
                    <a:pt x="58" y="3257"/>
                  </a:cubicBezTo>
                  <a:cubicBezTo>
                    <a:pt x="66" y="3257"/>
                    <a:pt x="82" y="3257"/>
                    <a:pt x="90" y="3241"/>
                  </a:cubicBezTo>
                  <a:cubicBezTo>
                    <a:pt x="477" y="2888"/>
                    <a:pt x="699" y="2386"/>
                    <a:pt x="699" y="1860"/>
                  </a:cubicBezTo>
                  <a:lnTo>
                    <a:pt x="699" y="562"/>
                  </a:lnTo>
                  <a:cubicBezTo>
                    <a:pt x="699" y="389"/>
                    <a:pt x="674" y="209"/>
                    <a:pt x="625" y="36"/>
                  </a:cubicBezTo>
                  <a:cubicBezTo>
                    <a:pt x="618" y="16"/>
                    <a:pt x="59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3063800" y="1272700"/>
              <a:ext cx="17900" cy="11925"/>
            </a:xfrm>
            <a:custGeom>
              <a:avLst/>
              <a:gdLst/>
              <a:ahLst/>
              <a:cxnLst/>
              <a:rect l="l" t="t" r="r" b="b"/>
              <a:pathLst>
                <a:path w="716" h="477" extrusionOk="0">
                  <a:moveTo>
                    <a:pt x="662" y="1"/>
                  </a:moveTo>
                  <a:cubicBezTo>
                    <a:pt x="649" y="1"/>
                    <a:pt x="637" y="5"/>
                    <a:pt x="625" y="16"/>
                  </a:cubicBezTo>
                  <a:cubicBezTo>
                    <a:pt x="461" y="172"/>
                    <a:pt x="256" y="296"/>
                    <a:pt x="34" y="378"/>
                  </a:cubicBezTo>
                  <a:cubicBezTo>
                    <a:pt x="9" y="386"/>
                    <a:pt x="1" y="411"/>
                    <a:pt x="9" y="444"/>
                  </a:cubicBezTo>
                  <a:cubicBezTo>
                    <a:pt x="17" y="460"/>
                    <a:pt x="34" y="476"/>
                    <a:pt x="58" y="476"/>
                  </a:cubicBezTo>
                  <a:lnTo>
                    <a:pt x="75" y="476"/>
                  </a:lnTo>
                  <a:cubicBezTo>
                    <a:pt x="305" y="386"/>
                    <a:pt x="519" y="254"/>
                    <a:pt x="699" y="90"/>
                  </a:cubicBezTo>
                  <a:cubicBezTo>
                    <a:pt x="716" y="74"/>
                    <a:pt x="716" y="41"/>
                    <a:pt x="699" y="16"/>
                  </a:cubicBezTo>
                  <a:cubicBezTo>
                    <a:pt x="690" y="7"/>
                    <a:pt x="676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2985125" y="1215150"/>
              <a:ext cx="111575" cy="43800"/>
            </a:xfrm>
            <a:custGeom>
              <a:avLst/>
              <a:gdLst/>
              <a:ahLst/>
              <a:cxnLst/>
              <a:rect l="l" t="t" r="r" b="b"/>
              <a:pathLst>
                <a:path w="4463" h="1752" extrusionOk="0">
                  <a:moveTo>
                    <a:pt x="641" y="1"/>
                  </a:moveTo>
                  <a:cubicBezTo>
                    <a:pt x="567" y="9"/>
                    <a:pt x="485" y="34"/>
                    <a:pt x="403" y="75"/>
                  </a:cubicBezTo>
                  <a:cubicBezTo>
                    <a:pt x="329" y="116"/>
                    <a:pt x="255" y="173"/>
                    <a:pt x="206" y="239"/>
                  </a:cubicBezTo>
                  <a:cubicBezTo>
                    <a:pt x="107" y="371"/>
                    <a:pt x="42" y="527"/>
                    <a:pt x="25" y="699"/>
                  </a:cubicBezTo>
                  <a:cubicBezTo>
                    <a:pt x="0" y="995"/>
                    <a:pt x="91" y="1291"/>
                    <a:pt x="288" y="1496"/>
                  </a:cubicBezTo>
                  <a:cubicBezTo>
                    <a:pt x="436" y="1653"/>
                    <a:pt x="650" y="1743"/>
                    <a:pt x="863" y="1751"/>
                  </a:cubicBezTo>
                  <a:lnTo>
                    <a:pt x="896" y="1751"/>
                  </a:lnTo>
                  <a:cubicBezTo>
                    <a:pt x="962" y="1751"/>
                    <a:pt x="1028" y="1743"/>
                    <a:pt x="1085" y="1726"/>
                  </a:cubicBezTo>
                  <a:cubicBezTo>
                    <a:pt x="1118" y="1718"/>
                    <a:pt x="1126" y="1685"/>
                    <a:pt x="1118" y="1661"/>
                  </a:cubicBezTo>
                  <a:cubicBezTo>
                    <a:pt x="1111" y="1640"/>
                    <a:pt x="1093" y="1626"/>
                    <a:pt x="1074" y="1626"/>
                  </a:cubicBezTo>
                  <a:cubicBezTo>
                    <a:pt x="1069" y="1626"/>
                    <a:pt x="1065" y="1626"/>
                    <a:pt x="1061" y="1628"/>
                  </a:cubicBezTo>
                  <a:cubicBezTo>
                    <a:pt x="1018" y="1640"/>
                    <a:pt x="972" y="1648"/>
                    <a:pt x="921" y="1648"/>
                  </a:cubicBezTo>
                  <a:cubicBezTo>
                    <a:pt x="902" y="1648"/>
                    <a:pt x="883" y="1647"/>
                    <a:pt x="863" y="1644"/>
                  </a:cubicBezTo>
                  <a:cubicBezTo>
                    <a:pt x="683" y="1644"/>
                    <a:pt x="494" y="1562"/>
                    <a:pt x="362" y="1422"/>
                  </a:cubicBezTo>
                  <a:cubicBezTo>
                    <a:pt x="189" y="1242"/>
                    <a:pt x="99" y="979"/>
                    <a:pt x="132" y="716"/>
                  </a:cubicBezTo>
                  <a:cubicBezTo>
                    <a:pt x="148" y="560"/>
                    <a:pt x="198" y="420"/>
                    <a:pt x="288" y="305"/>
                  </a:cubicBezTo>
                  <a:cubicBezTo>
                    <a:pt x="329" y="247"/>
                    <a:pt x="387" y="198"/>
                    <a:pt x="452" y="165"/>
                  </a:cubicBezTo>
                  <a:cubicBezTo>
                    <a:pt x="518" y="132"/>
                    <a:pt x="584" y="108"/>
                    <a:pt x="650" y="108"/>
                  </a:cubicBezTo>
                  <a:cubicBezTo>
                    <a:pt x="662" y="103"/>
                    <a:pt x="674" y="101"/>
                    <a:pt x="687" y="101"/>
                  </a:cubicBezTo>
                  <a:cubicBezTo>
                    <a:pt x="699" y="101"/>
                    <a:pt x="711" y="103"/>
                    <a:pt x="724" y="108"/>
                  </a:cubicBezTo>
                  <a:cubicBezTo>
                    <a:pt x="781" y="108"/>
                    <a:pt x="839" y="132"/>
                    <a:pt x="888" y="165"/>
                  </a:cubicBezTo>
                  <a:cubicBezTo>
                    <a:pt x="937" y="190"/>
                    <a:pt x="978" y="231"/>
                    <a:pt x="1003" y="272"/>
                  </a:cubicBezTo>
                  <a:cubicBezTo>
                    <a:pt x="1011" y="280"/>
                    <a:pt x="1019" y="288"/>
                    <a:pt x="1019" y="288"/>
                  </a:cubicBezTo>
                  <a:lnTo>
                    <a:pt x="1907" y="962"/>
                  </a:lnTo>
                  <a:cubicBezTo>
                    <a:pt x="1923" y="970"/>
                    <a:pt x="1940" y="970"/>
                    <a:pt x="1956" y="970"/>
                  </a:cubicBezTo>
                  <a:cubicBezTo>
                    <a:pt x="1967" y="965"/>
                    <a:pt x="2549" y="725"/>
                    <a:pt x="3265" y="725"/>
                  </a:cubicBezTo>
                  <a:cubicBezTo>
                    <a:pt x="3622" y="725"/>
                    <a:pt x="4012" y="785"/>
                    <a:pt x="4381" y="962"/>
                  </a:cubicBezTo>
                  <a:cubicBezTo>
                    <a:pt x="4389" y="968"/>
                    <a:pt x="4399" y="971"/>
                    <a:pt x="4408" y="971"/>
                  </a:cubicBezTo>
                  <a:cubicBezTo>
                    <a:pt x="4425" y="971"/>
                    <a:pt x="4441" y="962"/>
                    <a:pt x="4446" y="946"/>
                  </a:cubicBezTo>
                  <a:cubicBezTo>
                    <a:pt x="4463" y="913"/>
                    <a:pt x="4446" y="888"/>
                    <a:pt x="4422" y="872"/>
                  </a:cubicBezTo>
                  <a:cubicBezTo>
                    <a:pt x="4034" y="686"/>
                    <a:pt x="3626" y="624"/>
                    <a:pt x="3255" y="624"/>
                  </a:cubicBezTo>
                  <a:cubicBezTo>
                    <a:pt x="2609" y="624"/>
                    <a:pt x="2073" y="811"/>
                    <a:pt x="1948" y="864"/>
                  </a:cubicBezTo>
                  <a:lnTo>
                    <a:pt x="1085" y="206"/>
                  </a:lnTo>
                  <a:cubicBezTo>
                    <a:pt x="1052" y="157"/>
                    <a:pt x="1003" y="108"/>
                    <a:pt x="946" y="75"/>
                  </a:cubicBezTo>
                  <a:cubicBezTo>
                    <a:pt x="880" y="34"/>
                    <a:pt x="806" y="9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028050" y="1236725"/>
              <a:ext cx="53875" cy="44200"/>
            </a:xfrm>
            <a:custGeom>
              <a:avLst/>
              <a:gdLst/>
              <a:ahLst/>
              <a:cxnLst/>
              <a:rect l="l" t="t" r="r" b="b"/>
              <a:pathLst>
                <a:path w="2155" h="1768" extrusionOk="0">
                  <a:moveTo>
                    <a:pt x="231" y="1"/>
                  </a:moveTo>
                  <a:cubicBezTo>
                    <a:pt x="206" y="1"/>
                    <a:pt x="174" y="25"/>
                    <a:pt x="174" y="50"/>
                  </a:cubicBezTo>
                  <a:lnTo>
                    <a:pt x="1" y="1480"/>
                  </a:lnTo>
                  <a:cubicBezTo>
                    <a:pt x="1" y="1504"/>
                    <a:pt x="9" y="1521"/>
                    <a:pt x="26" y="1529"/>
                  </a:cubicBezTo>
                  <a:cubicBezTo>
                    <a:pt x="34" y="1537"/>
                    <a:pt x="494" y="1767"/>
                    <a:pt x="1110" y="1767"/>
                  </a:cubicBezTo>
                  <a:cubicBezTo>
                    <a:pt x="1414" y="1767"/>
                    <a:pt x="1768" y="1710"/>
                    <a:pt x="2113" y="1537"/>
                  </a:cubicBezTo>
                  <a:cubicBezTo>
                    <a:pt x="2121" y="1529"/>
                    <a:pt x="2129" y="1529"/>
                    <a:pt x="2129" y="1521"/>
                  </a:cubicBezTo>
                  <a:cubicBezTo>
                    <a:pt x="2154" y="1504"/>
                    <a:pt x="2154" y="1472"/>
                    <a:pt x="2129" y="1455"/>
                  </a:cubicBezTo>
                  <a:cubicBezTo>
                    <a:pt x="2119" y="1445"/>
                    <a:pt x="2106" y="1438"/>
                    <a:pt x="2093" y="1438"/>
                  </a:cubicBezTo>
                  <a:cubicBezTo>
                    <a:pt x="2086" y="1438"/>
                    <a:pt x="2078" y="1441"/>
                    <a:pt x="2072" y="1447"/>
                  </a:cubicBezTo>
                  <a:cubicBezTo>
                    <a:pt x="1737" y="1611"/>
                    <a:pt x="1406" y="1666"/>
                    <a:pt x="1112" y="1666"/>
                  </a:cubicBezTo>
                  <a:cubicBezTo>
                    <a:pt x="613" y="1666"/>
                    <a:pt x="222" y="1507"/>
                    <a:pt x="108" y="1455"/>
                  </a:cubicBezTo>
                  <a:lnTo>
                    <a:pt x="272" y="58"/>
                  </a:lnTo>
                  <a:cubicBezTo>
                    <a:pt x="280" y="33"/>
                    <a:pt x="256" y="9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3002575" y="1256250"/>
              <a:ext cx="64750" cy="39250"/>
            </a:xfrm>
            <a:custGeom>
              <a:avLst/>
              <a:gdLst/>
              <a:ahLst/>
              <a:cxnLst/>
              <a:rect l="l" t="t" r="r" b="b"/>
              <a:pathLst>
                <a:path w="2590" h="1570" extrusionOk="0">
                  <a:moveTo>
                    <a:pt x="157" y="0"/>
                  </a:moveTo>
                  <a:cubicBezTo>
                    <a:pt x="132" y="9"/>
                    <a:pt x="116" y="25"/>
                    <a:pt x="116" y="50"/>
                  </a:cubicBezTo>
                  <a:lnTo>
                    <a:pt x="1" y="1463"/>
                  </a:lnTo>
                  <a:cubicBezTo>
                    <a:pt x="1" y="1488"/>
                    <a:pt x="26" y="1512"/>
                    <a:pt x="50" y="1521"/>
                  </a:cubicBezTo>
                  <a:cubicBezTo>
                    <a:pt x="75" y="1521"/>
                    <a:pt x="108" y="1496"/>
                    <a:pt x="108" y="1471"/>
                  </a:cubicBezTo>
                  <a:lnTo>
                    <a:pt x="206" y="247"/>
                  </a:lnTo>
                  <a:cubicBezTo>
                    <a:pt x="346" y="518"/>
                    <a:pt x="552" y="740"/>
                    <a:pt x="806" y="921"/>
                  </a:cubicBezTo>
                  <a:cubicBezTo>
                    <a:pt x="1119" y="1134"/>
                    <a:pt x="1488" y="1249"/>
                    <a:pt x="1866" y="1249"/>
                  </a:cubicBezTo>
                  <a:cubicBezTo>
                    <a:pt x="2064" y="1249"/>
                    <a:pt x="2269" y="1217"/>
                    <a:pt x="2458" y="1151"/>
                  </a:cubicBezTo>
                  <a:lnTo>
                    <a:pt x="2483" y="1521"/>
                  </a:lnTo>
                  <a:cubicBezTo>
                    <a:pt x="2483" y="1553"/>
                    <a:pt x="2507" y="1570"/>
                    <a:pt x="2532" y="1570"/>
                  </a:cubicBezTo>
                  <a:lnTo>
                    <a:pt x="2540" y="1570"/>
                  </a:lnTo>
                  <a:cubicBezTo>
                    <a:pt x="2565" y="1570"/>
                    <a:pt x="2590" y="1545"/>
                    <a:pt x="2581" y="1512"/>
                  </a:cubicBezTo>
                  <a:lnTo>
                    <a:pt x="2557" y="1077"/>
                  </a:lnTo>
                  <a:cubicBezTo>
                    <a:pt x="2557" y="1060"/>
                    <a:pt x="2548" y="1044"/>
                    <a:pt x="2532" y="1036"/>
                  </a:cubicBezTo>
                  <a:cubicBezTo>
                    <a:pt x="2524" y="1028"/>
                    <a:pt x="2499" y="1028"/>
                    <a:pt x="2483" y="1028"/>
                  </a:cubicBezTo>
                  <a:cubicBezTo>
                    <a:pt x="2286" y="1102"/>
                    <a:pt x="2080" y="1143"/>
                    <a:pt x="1866" y="1143"/>
                  </a:cubicBezTo>
                  <a:cubicBezTo>
                    <a:pt x="1505" y="1143"/>
                    <a:pt x="1160" y="1036"/>
                    <a:pt x="864" y="830"/>
                  </a:cubicBezTo>
                  <a:cubicBezTo>
                    <a:pt x="568" y="633"/>
                    <a:pt x="346" y="354"/>
                    <a:pt x="215" y="33"/>
                  </a:cubicBezTo>
                  <a:cubicBezTo>
                    <a:pt x="206" y="9"/>
                    <a:pt x="182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3005250" y="1256325"/>
              <a:ext cx="25500" cy="18850"/>
            </a:xfrm>
            <a:custGeom>
              <a:avLst/>
              <a:gdLst/>
              <a:ahLst/>
              <a:cxnLst/>
              <a:rect l="l" t="t" r="r" b="b"/>
              <a:pathLst>
                <a:path w="1020" h="754" extrusionOk="0">
                  <a:moveTo>
                    <a:pt x="62" y="1"/>
                  </a:moveTo>
                  <a:cubicBezTo>
                    <a:pt x="45" y="1"/>
                    <a:pt x="28" y="6"/>
                    <a:pt x="17" y="22"/>
                  </a:cubicBezTo>
                  <a:cubicBezTo>
                    <a:pt x="1" y="47"/>
                    <a:pt x="9" y="79"/>
                    <a:pt x="34" y="96"/>
                  </a:cubicBezTo>
                  <a:lnTo>
                    <a:pt x="938" y="745"/>
                  </a:lnTo>
                  <a:cubicBezTo>
                    <a:pt x="946" y="753"/>
                    <a:pt x="954" y="753"/>
                    <a:pt x="962" y="753"/>
                  </a:cubicBezTo>
                  <a:cubicBezTo>
                    <a:pt x="979" y="753"/>
                    <a:pt x="995" y="745"/>
                    <a:pt x="1003" y="737"/>
                  </a:cubicBezTo>
                  <a:cubicBezTo>
                    <a:pt x="1020" y="712"/>
                    <a:pt x="1020" y="679"/>
                    <a:pt x="995" y="663"/>
                  </a:cubicBezTo>
                  <a:lnTo>
                    <a:pt x="91" y="6"/>
                  </a:lnTo>
                  <a:cubicBezTo>
                    <a:pt x="82" y="3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2991500" y="1225875"/>
              <a:ext cx="16250" cy="23625"/>
            </a:xfrm>
            <a:custGeom>
              <a:avLst/>
              <a:gdLst/>
              <a:ahLst/>
              <a:cxnLst/>
              <a:rect l="l" t="t" r="r" b="b"/>
              <a:pathLst>
                <a:path w="650" h="945" extrusionOk="0">
                  <a:moveTo>
                    <a:pt x="61" y="1"/>
                  </a:moveTo>
                  <a:cubicBezTo>
                    <a:pt x="41" y="1"/>
                    <a:pt x="23" y="14"/>
                    <a:pt x="17" y="32"/>
                  </a:cubicBezTo>
                  <a:cubicBezTo>
                    <a:pt x="0" y="57"/>
                    <a:pt x="17" y="89"/>
                    <a:pt x="41" y="98"/>
                  </a:cubicBezTo>
                  <a:cubicBezTo>
                    <a:pt x="197" y="163"/>
                    <a:pt x="329" y="278"/>
                    <a:pt x="419" y="418"/>
                  </a:cubicBezTo>
                  <a:cubicBezTo>
                    <a:pt x="502" y="558"/>
                    <a:pt x="543" y="730"/>
                    <a:pt x="534" y="895"/>
                  </a:cubicBezTo>
                  <a:cubicBezTo>
                    <a:pt x="534" y="919"/>
                    <a:pt x="559" y="944"/>
                    <a:pt x="584" y="944"/>
                  </a:cubicBezTo>
                  <a:lnTo>
                    <a:pt x="592" y="944"/>
                  </a:lnTo>
                  <a:cubicBezTo>
                    <a:pt x="617" y="944"/>
                    <a:pt x="641" y="928"/>
                    <a:pt x="641" y="895"/>
                  </a:cubicBezTo>
                  <a:cubicBezTo>
                    <a:pt x="649" y="714"/>
                    <a:pt x="600" y="525"/>
                    <a:pt x="502" y="361"/>
                  </a:cubicBezTo>
                  <a:cubicBezTo>
                    <a:pt x="403" y="205"/>
                    <a:pt x="255" y="81"/>
                    <a:pt x="82" y="7"/>
                  </a:cubicBezTo>
                  <a:cubicBezTo>
                    <a:pt x="76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3056825" y="1213750"/>
              <a:ext cx="9875" cy="18900"/>
            </a:xfrm>
            <a:custGeom>
              <a:avLst/>
              <a:gdLst/>
              <a:ahLst/>
              <a:cxnLst/>
              <a:rect l="l" t="t" r="r" b="b"/>
              <a:pathLst>
                <a:path w="395" h="756" extrusionOk="0">
                  <a:moveTo>
                    <a:pt x="55" y="1"/>
                  </a:moveTo>
                  <a:cubicBezTo>
                    <a:pt x="48" y="1"/>
                    <a:pt x="40" y="3"/>
                    <a:pt x="33" y="7"/>
                  </a:cubicBezTo>
                  <a:cubicBezTo>
                    <a:pt x="9" y="16"/>
                    <a:pt x="0" y="49"/>
                    <a:pt x="9" y="73"/>
                  </a:cubicBezTo>
                  <a:cubicBezTo>
                    <a:pt x="99" y="287"/>
                    <a:pt x="198" y="509"/>
                    <a:pt x="288" y="722"/>
                  </a:cubicBezTo>
                  <a:cubicBezTo>
                    <a:pt x="296" y="739"/>
                    <a:pt x="313" y="755"/>
                    <a:pt x="337" y="755"/>
                  </a:cubicBezTo>
                  <a:cubicBezTo>
                    <a:pt x="346" y="755"/>
                    <a:pt x="354" y="747"/>
                    <a:pt x="354" y="747"/>
                  </a:cubicBezTo>
                  <a:cubicBezTo>
                    <a:pt x="387" y="739"/>
                    <a:pt x="395" y="706"/>
                    <a:pt x="387" y="681"/>
                  </a:cubicBezTo>
                  <a:cubicBezTo>
                    <a:pt x="288" y="468"/>
                    <a:pt x="198" y="246"/>
                    <a:pt x="107" y="32"/>
                  </a:cubicBezTo>
                  <a:cubicBezTo>
                    <a:pt x="95" y="14"/>
                    <a:pt x="75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3042650" y="1244950"/>
              <a:ext cx="42350" cy="2700"/>
            </a:xfrm>
            <a:custGeom>
              <a:avLst/>
              <a:gdLst/>
              <a:ahLst/>
              <a:cxnLst/>
              <a:rect l="l" t="t" r="r" b="b"/>
              <a:pathLst>
                <a:path w="1694" h="108" extrusionOk="0">
                  <a:moveTo>
                    <a:pt x="50" y="0"/>
                  </a:moveTo>
                  <a:cubicBezTo>
                    <a:pt x="25" y="0"/>
                    <a:pt x="0" y="25"/>
                    <a:pt x="0" y="58"/>
                  </a:cubicBezTo>
                  <a:cubicBezTo>
                    <a:pt x="0" y="83"/>
                    <a:pt x="25" y="107"/>
                    <a:pt x="50" y="107"/>
                  </a:cubicBezTo>
                  <a:lnTo>
                    <a:pt x="1644" y="107"/>
                  </a:lnTo>
                  <a:cubicBezTo>
                    <a:pt x="1669" y="107"/>
                    <a:pt x="1693" y="83"/>
                    <a:pt x="1693" y="58"/>
                  </a:cubicBezTo>
                  <a:cubicBezTo>
                    <a:pt x="1693" y="25"/>
                    <a:pt x="1669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3037525" y="1258300"/>
              <a:ext cx="47275" cy="2700"/>
            </a:xfrm>
            <a:custGeom>
              <a:avLst/>
              <a:gdLst/>
              <a:ahLst/>
              <a:cxnLst/>
              <a:rect l="l" t="t" r="r" b="b"/>
              <a:pathLst>
                <a:path w="1891" h="108" extrusionOk="0">
                  <a:moveTo>
                    <a:pt x="49" y="0"/>
                  </a:moveTo>
                  <a:cubicBezTo>
                    <a:pt x="25" y="0"/>
                    <a:pt x="0" y="25"/>
                    <a:pt x="0" y="58"/>
                  </a:cubicBezTo>
                  <a:cubicBezTo>
                    <a:pt x="0" y="83"/>
                    <a:pt x="25" y="107"/>
                    <a:pt x="49" y="107"/>
                  </a:cubicBezTo>
                  <a:lnTo>
                    <a:pt x="1833" y="107"/>
                  </a:lnTo>
                  <a:cubicBezTo>
                    <a:pt x="1865" y="107"/>
                    <a:pt x="1890" y="83"/>
                    <a:pt x="1890" y="58"/>
                  </a:cubicBezTo>
                  <a:cubicBezTo>
                    <a:pt x="1890" y="25"/>
                    <a:pt x="1865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3050450" y="1265700"/>
              <a:ext cx="19950" cy="2475"/>
            </a:xfrm>
            <a:custGeom>
              <a:avLst/>
              <a:gdLst/>
              <a:ahLst/>
              <a:cxnLst/>
              <a:rect l="l" t="t" r="r" b="b"/>
              <a:pathLst>
                <a:path w="798" h="99" extrusionOk="0">
                  <a:moveTo>
                    <a:pt x="50" y="0"/>
                  </a:moveTo>
                  <a:cubicBezTo>
                    <a:pt x="25" y="0"/>
                    <a:pt x="1" y="25"/>
                    <a:pt x="1" y="50"/>
                  </a:cubicBezTo>
                  <a:cubicBezTo>
                    <a:pt x="1" y="83"/>
                    <a:pt x="25" y="99"/>
                    <a:pt x="50" y="99"/>
                  </a:cubicBezTo>
                  <a:lnTo>
                    <a:pt x="740" y="99"/>
                  </a:lnTo>
                  <a:cubicBezTo>
                    <a:pt x="773" y="99"/>
                    <a:pt x="798" y="83"/>
                    <a:pt x="798" y="50"/>
                  </a:cubicBezTo>
                  <a:cubicBezTo>
                    <a:pt x="798" y="25"/>
                    <a:pt x="773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3006700" y="1194600"/>
              <a:ext cx="12350" cy="24700"/>
            </a:xfrm>
            <a:custGeom>
              <a:avLst/>
              <a:gdLst/>
              <a:ahLst/>
              <a:cxnLst/>
              <a:rect l="l" t="t" r="r" b="b"/>
              <a:pathLst>
                <a:path w="494" h="988" extrusionOk="0">
                  <a:moveTo>
                    <a:pt x="395" y="1"/>
                  </a:moveTo>
                  <a:cubicBezTo>
                    <a:pt x="362" y="1"/>
                    <a:pt x="345" y="26"/>
                    <a:pt x="345" y="58"/>
                  </a:cubicBezTo>
                  <a:cubicBezTo>
                    <a:pt x="387" y="617"/>
                    <a:pt x="41" y="888"/>
                    <a:pt x="25" y="897"/>
                  </a:cubicBezTo>
                  <a:cubicBezTo>
                    <a:pt x="0" y="913"/>
                    <a:pt x="0" y="946"/>
                    <a:pt x="17" y="971"/>
                  </a:cubicBezTo>
                  <a:cubicBezTo>
                    <a:pt x="25" y="987"/>
                    <a:pt x="41" y="987"/>
                    <a:pt x="58" y="987"/>
                  </a:cubicBezTo>
                  <a:cubicBezTo>
                    <a:pt x="66" y="987"/>
                    <a:pt x="74" y="987"/>
                    <a:pt x="83" y="979"/>
                  </a:cubicBezTo>
                  <a:cubicBezTo>
                    <a:pt x="107" y="971"/>
                    <a:pt x="493" y="675"/>
                    <a:pt x="452" y="50"/>
                  </a:cubicBezTo>
                  <a:cubicBezTo>
                    <a:pt x="444" y="17"/>
                    <a:pt x="419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2993550" y="1150450"/>
              <a:ext cx="102950" cy="68850"/>
            </a:xfrm>
            <a:custGeom>
              <a:avLst/>
              <a:gdLst/>
              <a:ahLst/>
              <a:cxnLst/>
              <a:rect l="l" t="t" r="r" b="b"/>
              <a:pathLst>
                <a:path w="4118" h="2754" extrusionOk="0">
                  <a:moveTo>
                    <a:pt x="2096" y="0"/>
                  </a:moveTo>
                  <a:cubicBezTo>
                    <a:pt x="1545" y="0"/>
                    <a:pt x="1093" y="181"/>
                    <a:pt x="756" y="534"/>
                  </a:cubicBezTo>
                  <a:cubicBezTo>
                    <a:pt x="0" y="1315"/>
                    <a:pt x="41" y="2654"/>
                    <a:pt x="41" y="2704"/>
                  </a:cubicBezTo>
                  <a:cubicBezTo>
                    <a:pt x="41" y="2737"/>
                    <a:pt x="66" y="2753"/>
                    <a:pt x="91" y="2753"/>
                  </a:cubicBezTo>
                  <a:cubicBezTo>
                    <a:pt x="115" y="2753"/>
                    <a:pt x="140" y="2728"/>
                    <a:pt x="140" y="2704"/>
                  </a:cubicBezTo>
                  <a:cubicBezTo>
                    <a:pt x="140" y="2687"/>
                    <a:pt x="99" y="1356"/>
                    <a:pt x="822" y="608"/>
                  </a:cubicBezTo>
                  <a:cubicBezTo>
                    <a:pt x="1143" y="271"/>
                    <a:pt x="1570" y="107"/>
                    <a:pt x="2096" y="107"/>
                  </a:cubicBezTo>
                  <a:cubicBezTo>
                    <a:pt x="2762" y="107"/>
                    <a:pt x="3263" y="288"/>
                    <a:pt x="3575" y="633"/>
                  </a:cubicBezTo>
                  <a:cubicBezTo>
                    <a:pt x="3912" y="1003"/>
                    <a:pt x="3945" y="1471"/>
                    <a:pt x="3945" y="1677"/>
                  </a:cubicBezTo>
                  <a:cubicBezTo>
                    <a:pt x="3772" y="1562"/>
                    <a:pt x="3304" y="1348"/>
                    <a:pt x="2145" y="1348"/>
                  </a:cubicBezTo>
                  <a:cubicBezTo>
                    <a:pt x="559" y="1348"/>
                    <a:pt x="346" y="2613"/>
                    <a:pt x="337" y="2630"/>
                  </a:cubicBezTo>
                  <a:cubicBezTo>
                    <a:pt x="337" y="2654"/>
                    <a:pt x="354" y="2687"/>
                    <a:pt x="387" y="2687"/>
                  </a:cubicBezTo>
                  <a:cubicBezTo>
                    <a:pt x="411" y="2687"/>
                    <a:pt x="436" y="2671"/>
                    <a:pt x="444" y="2646"/>
                  </a:cubicBezTo>
                  <a:cubicBezTo>
                    <a:pt x="444" y="2630"/>
                    <a:pt x="658" y="1446"/>
                    <a:pt x="2145" y="1446"/>
                  </a:cubicBezTo>
                  <a:cubicBezTo>
                    <a:pt x="3624" y="1446"/>
                    <a:pt x="3937" y="1800"/>
                    <a:pt x="3953" y="1816"/>
                  </a:cubicBezTo>
                  <a:cubicBezTo>
                    <a:pt x="3965" y="1828"/>
                    <a:pt x="3982" y="1836"/>
                    <a:pt x="3996" y="1836"/>
                  </a:cubicBezTo>
                  <a:cubicBezTo>
                    <a:pt x="4001" y="1836"/>
                    <a:pt x="4006" y="1835"/>
                    <a:pt x="4011" y="1833"/>
                  </a:cubicBezTo>
                  <a:cubicBezTo>
                    <a:pt x="4027" y="1824"/>
                    <a:pt x="4044" y="1808"/>
                    <a:pt x="4044" y="1792"/>
                  </a:cubicBezTo>
                  <a:cubicBezTo>
                    <a:pt x="4044" y="1759"/>
                    <a:pt x="4118" y="1085"/>
                    <a:pt x="3657" y="567"/>
                  </a:cubicBezTo>
                  <a:cubicBezTo>
                    <a:pt x="3320" y="197"/>
                    <a:pt x="2794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3009150" y="1173375"/>
              <a:ext cx="9275" cy="15725"/>
            </a:xfrm>
            <a:custGeom>
              <a:avLst/>
              <a:gdLst/>
              <a:ahLst/>
              <a:cxnLst/>
              <a:rect l="l" t="t" r="r" b="b"/>
              <a:pathLst>
                <a:path w="371" h="629" extrusionOk="0">
                  <a:moveTo>
                    <a:pt x="53" y="0"/>
                  </a:moveTo>
                  <a:cubicBezTo>
                    <a:pt x="47" y="0"/>
                    <a:pt x="40" y="1"/>
                    <a:pt x="34" y="4"/>
                  </a:cubicBezTo>
                  <a:cubicBezTo>
                    <a:pt x="9" y="20"/>
                    <a:pt x="1" y="53"/>
                    <a:pt x="17" y="77"/>
                  </a:cubicBezTo>
                  <a:cubicBezTo>
                    <a:pt x="108" y="250"/>
                    <a:pt x="190" y="423"/>
                    <a:pt x="264" y="603"/>
                  </a:cubicBezTo>
                  <a:cubicBezTo>
                    <a:pt x="272" y="620"/>
                    <a:pt x="297" y="628"/>
                    <a:pt x="313" y="628"/>
                  </a:cubicBezTo>
                  <a:lnTo>
                    <a:pt x="338" y="628"/>
                  </a:lnTo>
                  <a:cubicBezTo>
                    <a:pt x="363" y="620"/>
                    <a:pt x="371" y="587"/>
                    <a:pt x="363" y="562"/>
                  </a:cubicBezTo>
                  <a:cubicBezTo>
                    <a:pt x="289" y="382"/>
                    <a:pt x="198" y="201"/>
                    <a:pt x="108" y="28"/>
                  </a:cubicBezTo>
                  <a:cubicBezTo>
                    <a:pt x="95" y="10"/>
                    <a:pt x="7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2958625" y="1298125"/>
              <a:ext cx="215325" cy="177350"/>
            </a:xfrm>
            <a:custGeom>
              <a:avLst/>
              <a:gdLst/>
              <a:ahLst/>
              <a:cxnLst/>
              <a:rect l="l" t="t" r="r" b="b"/>
              <a:pathLst>
                <a:path w="8613" h="7094" extrusionOk="0">
                  <a:moveTo>
                    <a:pt x="8284" y="0"/>
                  </a:moveTo>
                  <a:cubicBezTo>
                    <a:pt x="8227" y="0"/>
                    <a:pt x="8170" y="17"/>
                    <a:pt x="8120" y="51"/>
                  </a:cubicBezTo>
                  <a:lnTo>
                    <a:pt x="6755" y="1021"/>
                  </a:lnTo>
                  <a:lnTo>
                    <a:pt x="7092" y="462"/>
                  </a:lnTo>
                  <a:cubicBezTo>
                    <a:pt x="7101" y="454"/>
                    <a:pt x="7101" y="446"/>
                    <a:pt x="7101" y="446"/>
                  </a:cubicBezTo>
                  <a:cubicBezTo>
                    <a:pt x="7125" y="355"/>
                    <a:pt x="7109" y="265"/>
                    <a:pt x="7051" y="191"/>
                  </a:cubicBezTo>
                  <a:cubicBezTo>
                    <a:pt x="7010" y="125"/>
                    <a:pt x="6936" y="76"/>
                    <a:pt x="6862" y="59"/>
                  </a:cubicBezTo>
                  <a:cubicBezTo>
                    <a:pt x="6839" y="54"/>
                    <a:pt x="6818" y="52"/>
                    <a:pt x="6797" y="52"/>
                  </a:cubicBezTo>
                  <a:cubicBezTo>
                    <a:pt x="6648" y="52"/>
                    <a:pt x="6556" y="174"/>
                    <a:pt x="6484" y="289"/>
                  </a:cubicBezTo>
                  <a:lnTo>
                    <a:pt x="6271" y="667"/>
                  </a:lnTo>
                  <a:cubicBezTo>
                    <a:pt x="6254" y="692"/>
                    <a:pt x="6262" y="717"/>
                    <a:pt x="6287" y="733"/>
                  </a:cubicBezTo>
                  <a:cubicBezTo>
                    <a:pt x="6296" y="739"/>
                    <a:pt x="6305" y="742"/>
                    <a:pt x="6315" y="742"/>
                  </a:cubicBezTo>
                  <a:cubicBezTo>
                    <a:pt x="6332" y="742"/>
                    <a:pt x="6347" y="733"/>
                    <a:pt x="6353" y="717"/>
                  </a:cubicBezTo>
                  <a:lnTo>
                    <a:pt x="6566" y="339"/>
                  </a:lnTo>
                  <a:cubicBezTo>
                    <a:pt x="6654" y="210"/>
                    <a:pt x="6715" y="159"/>
                    <a:pt x="6788" y="159"/>
                  </a:cubicBezTo>
                  <a:cubicBezTo>
                    <a:pt x="6804" y="159"/>
                    <a:pt x="6820" y="162"/>
                    <a:pt x="6838" y="166"/>
                  </a:cubicBezTo>
                  <a:cubicBezTo>
                    <a:pt x="6887" y="174"/>
                    <a:pt x="6936" y="207"/>
                    <a:pt x="6969" y="248"/>
                  </a:cubicBezTo>
                  <a:cubicBezTo>
                    <a:pt x="7002" y="298"/>
                    <a:pt x="7010" y="355"/>
                    <a:pt x="7002" y="413"/>
                  </a:cubicBezTo>
                  <a:lnTo>
                    <a:pt x="6534" y="1177"/>
                  </a:lnTo>
                  <a:cubicBezTo>
                    <a:pt x="6517" y="1193"/>
                    <a:pt x="6525" y="1226"/>
                    <a:pt x="6542" y="1243"/>
                  </a:cubicBezTo>
                  <a:cubicBezTo>
                    <a:pt x="6550" y="1251"/>
                    <a:pt x="6562" y="1255"/>
                    <a:pt x="6575" y="1255"/>
                  </a:cubicBezTo>
                  <a:cubicBezTo>
                    <a:pt x="6587" y="1255"/>
                    <a:pt x="6599" y="1251"/>
                    <a:pt x="6607" y="1243"/>
                  </a:cubicBezTo>
                  <a:lnTo>
                    <a:pt x="8177" y="133"/>
                  </a:lnTo>
                  <a:cubicBezTo>
                    <a:pt x="8208" y="112"/>
                    <a:pt x="8243" y="102"/>
                    <a:pt x="8277" y="102"/>
                  </a:cubicBezTo>
                  <a:cubicBezTo>
                    <a:pt x="8337" y="102"/>
                    <a:pt x="8396" y="131"/>
                    <a:pt x="8432" y="183"/>
                  </a:cubicBezTo>
                  <a:cubicBezTo>
                    <a:pt x="8489" y="265"/>
                    <a:pt x="8473" y="380"/>
                    <a:pt x="8391" y="437"/>
                  </a:cubicBezTo>
                  <a:lnTo>
                    <a:pt x="7479" y="1095"/>
                  </a:lnTo>
                  <a:cubicBezTo>
                    <a:pt x="7454" y="1111"/>
                    <a:pt x="7446" y="1144"/>
                    <a:pt x="7462" y="1160"/>
                  </a:cubicBezTo>
                  <a:cubicBezTo>
                    <a:pt x="7473" y="1176"/>
                    <a:pt x="7490" y="1185"/>
                    <a:pt x="7508" y="1185"/>
                  </a:cubicBezTo>
                  <a:cubicBezTo>
                    <a:pt x="7518" y="1185"/>
                    <a:pt x="7527" y="1183"/>
                    <a:pt x="7536" y="1177"/>
                  </a:cubicBezTo>
                  <a:cubicBezTo>
                    <a:pt x="7569" y="1154"/>
                    <a:pt x="7607" y="1143"/>
                    <a:pt x="7644" y="1143"/>
                  </a:cubicBezTo>
                  <a:cubicBezTo>
                    <a:pt x="7701" y="1143"/>
                    <a:pt x="7756" y="1168"/>
                    <a:pt x="7791" y="1218"/>
                  </a:cubicBezTo>
                  <a:cubicBezTo>
                    <a:pt x="7848" y="1300"/>
                    <a:pt x="7824" y="1415"/>
                    <a:pt x="7742" y="1473"/>
                  </a:cubicBezTo>
                  <a:lnTo>
                    <a:pt x="7577" y="1588"/>
                  </a:lnTo>
                  <a:cubicBezTo>
                    <a:pt x="7561" y="1604"/>
                    <a:pt x="7553" y="1637"/>
                    <a:pt x="7569" y="1662"/>
                  </a:cubicBezTo>
                  <a:cubicBezTo>
                    <a:pt x="7580" y="1678"/>
                    <a:pt x="7597" y="1687"/>
                    <a:pt x="7615" y="1687"/>
                  </a:cubicBezTo>
                  <a:cubicBezTo>
                    <a:pt x="7624" y="1687"/>
                    <a:pt x="7634" y="1684"/>
                    <a:pt x="7643" y="1678"/>
                  </a:cubicBezTo>
                  <a:cubicBezTo>
                    <a:pt x="7672" y="1655"/>
                    <a:pt x="7710" y="1644"/>
                    <a:pt x="7747" y="1644"/>
                  </a:cubicBezTo>
                  <a:cubicBezTo>
                    <a:pt x="7805" y="1644"/>
                    <a:pt x="7863" y="1670"/>
                    <a:pt x="7898" y="1719"/>
                  </a:cubicBezTo>
                  <a:cubicBezTo>
                    <a:pt x="7922" y="1760"/>
                    <a:pt x="7931" y="1810"/>
                    <a:pt x="7922" y="1859"/>
                  </a:cubicBezTo>
                  <a:cubicBezTo>
                    <a:pt x="7914" y="1908"/>
                    <a:pt x="7889" y="1949"/>
                    <a:pt x="7848" y="1974"/>
                  </a:cubicBezTo>
                  <a:lnTo>
                    <a:pt x="7585" y="2155"/>
                  </a:lnTo>
                  <a:lnTo>
                    <a:pt x="7577" y="2155"/>
                  </a:lnTo>
                  <a:cubicBezTo>
                    <a:pt x="7561" y="2171"/>
                    <a:pt x="7553" y="2204"/>
                    <a:pt x="7569" y="2229"/>
                  </a:cubicBezTo>
                  <a:cubicBezTo>
                    <a:pt x="7578" y="2242"/>
                    <a:pt x="7592" y="2248"/>
                    <a:pt x="7606" y="2248"/>
                  </a:cubicBezTo>
                  <a:cubicBezTo>
                    <a:pt x="7617" y="2248"/>
                    <a:pt x="7627" y="2244"/>
                    <a:pt x="7635" y="2237"/>
                  </a:cubicBezTo>
                  <a:lnTo>
                    <a:pt x="7643" y="2237"/>
                  </a:lnTo>
                  <a:cubicBezTo>
                    <a:pt x="7674" y="2219"/>
                    <a:pt x="7709" y="2209"/>
                    <a:pt x="7744" y="2209"/>
                  </a:cubicBezTo>
                  <a:cubicBezTo>
                    <a:pt x="7802" y="2209"/>
                    <a:pt x="7859" y="2235"/>
                    <a:pt x="7889" y="2286"/>
                  </a:cubicBezTo>
                  <a:cubicBezTo>
                    <a:pt x="7947" y="2368"/>
                    <a:pt x="7931" y="2484"/>
                    <a:pt x="7848" y="2541"/>
                  </a:cubicBezTo>
                  <a:lnTo>
                    <a:pt x="6944" y="3157"/>
                  </a:lnTo>
                  <a:cubicBezTo>
                    <a:pt x="6928" y="3174"/>
                    <a:pt x="6912" y="3182"/>
                    <a:pt x="6887" y="3198"/>
                  </a:cubicBezTo>
                  <a:cubicBezTo>
                    <a:pt x="6870" y="3207"/>
                    <a:pt x="6846" y="3223"/>
                    <a:pt x="6829" y="3231"/>
                  </a:cubicBezTo>
                  <a:cubicBezTo>
                    <a:pt x="6821" y="3231"/>
                    <a:pt x="6821" y="3240"/>
                    <a:pt x="6821" y="3240"/>
                  </a:cubicBezTo>
                  <a:lnTo>
                    <a:pt x="2655" y="6691"/>
                  </a:lnTo>
                  <a:cubicBezTo>
                    <a:pt x="2428" y="6888"/>
                    <a:pt x="2140" y="6992"/>
                    <a:pt x="1843" y="6992"/>
                  </a:cubicBezTo>
                  <a:cubicBezTo>
                    <a:pt x="1719" y="6992"/>
                    <a:pt x="1594" y="6974"/>
                    <a:pt x="1471" y="6938"/>
                  </a:cubicBezTo>
                  <a:lnTo>
                    <a:pt x="1455" y="6929"/>
                  </a:lnTo>
                  <a:cubicBezTo>
                    <a:pt x="1069" y="6814"/>
                    <a:pt x="765" y="6510"/>
                    <a:pt x="633" y="6124"/>
                  </a:cubicBezTo>
                  <a:lnTo>
                    <a:pt x="107" y="4365"/>
                  </a:lnTo>
                  <a:cubicBezTo>
                    <a:pt x="100" y="4345"/>
                    <a:pt x="77" y="4330"/>
                    <a:pt x="55" y="4330"/>
                  </a:cubicBezTo>
                  <a:cubicBezTo>
                    <a:pt x="50" y="4330"/>
                    <a:pt x="46" y="4331"/>
                    <a:pt x="41" y="4333"/>
                  </a:cubicBezTo>
                  <a:cubicBezTo>
                    <a:pt x="17" y="4341"/>
                    <a:pt x="0" y="4365"/>
                    <a:pt x="9" y="4398"/>
                  </a:cubicBezTo>
                  <a:lnTo>
                    <a:pt x="535" y="6157"/>
                  </a:lnTo>
                  <a:cubicBezTo>
                    <a:pt x="674" y="6576"/>
                    <a:pt x="1011" y="6897"/>
                    <a:pt x="1438" y="7036"/>
                  </a:cubicBezTo>
                  <a:lnTo>
                    <a:pt x="1455" y="7036"/>
                  </a:lnTo>
                  <a:cubicBezTo>
                    <a:pt x="1578" y="7077"/>
                    <a:pt x="1710" y="7094"/>
                    <a:pt x="1841" y="7094"/>
                  </a:cubicBezTo>
                  <a:cubicBezTo>
                    <a:pt x="2162" y="7094"/>
                    <a:pt x="2474" y="6979"/>
                    <a:pt x="2729" y="6773"/>
                  </a:cubicBezTo>
                  <a:lnTo>
                    <a:pt x="6879" y="3322"/>
                  </a:lnTo>
                  <a:cubicBezTo>
                    <a:pt x="6903" y="3314"/>
                    <a:pt x="6928" y="3297"/>
                    <a:pt x="6944" y="3289"/>
                  </a:cubicBezTo>
                  <a:cubicBezTo>
                    <a:pt x="6969" y="3272"/>
                    <a:pt x="6986" y="3256"/>
                    <a:pt x="7010" y="3248"/>
                  </a:cubicBezTo>
                  <a:lnTo>
                    <a:pt x="7914" y="2623"/>
                  </a:lnTo>
                  <a:cubicBezTo>
                    <a:pt x="8037" y="2533"/>
                    <a:pt x="8070" y="2352"/>
                    <a:pt x="7980" y="2229"/>
                  </a:cubicBezTo>
                  <a:cubicBezTo>
                    <a:pt x="7939" y="2171"/>
                    <a:pt x="7889" y="2130"/>
                    <a:pt x="7824" y="2114"/>
                  </a:cubicBezTo>
                  <a:lnTo>
                    <a:pt x="7914" y="2056"/>
                  </a:lnTo>
                  <a:cubicBezTo>
                    <a:pt x="7972" y="2015"/>
                    <a:pt x="8013" y="1949"/>
                    <a:pt x="8029" y="1875"/>
                  </a:cubicBezTo>
                  <a:cubicBezTo>
                    <a:pt x="8037" y="1801"/>
                    <a:pt x="8021" y="1719"/>
                    <a:pt x="7980" y="1662"/>
                  </a:cubicBezTo>
                  <a:cubicBezTo>
                    <a:pt x="7939" y="1604"/>
                    <a:pt x="7881" y="1563"/>
                    <a:pt x="7816" y="1547"/>
                  </a:cubicBezTo>
                  <a:cubicBezTo>
                    <a:pt x="7939" y="1456"/>
                    <a:pt x="7963" y="1284"/>
                    <a:pt x="7881" y="1160"/>
                  </a:cubicBezTo>
                  <a:cubicBezTo>
                    <a:pt x="7840" y="1103"/>
                    <a:pt x="7783" y="1070"/>
                    <a:pt x="7717" y="1054"/>
                  </a:cubicBezTo>
                  <a:lnTo>
                    <a:pt x="8448" y="519"/>
                  </a:lnTo>
                  <a:cubicBezTo>
                    <a:pt x="8580" y="429"/>
                    <a:pt x="8613" y="248"/>
                    <a:pt x="8522" y="125"/>
                  </a:cubicBezTo>
                  <a:cubicBezTo>
                    <a:pt x="8466" y="44"/>
                    <a:pt x="8376" y="0"/>
                    <a:pt x="8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3002575" y="1291925"/>
              <a:ext cx="115300" cy="100975"/>
            </a:xfrm>
            <a:custGeom>
              <a:avLst/>
              <a:gdLst/>
              <a:ahLst/>
              <a:cxnLst/>
              <a:rect l="l" t="t" r="r" b="b"/>
              <a:pathLst>
                <a:path w="4612" h="4039" extrusionOk="0">
                  <a:moveTo>
                    <a:pt x="60" y="0"/>
                  </a:moveTo>
                  <a:cubicBezTo>
                    <a:pt x="54" y="0"/>
                    <a:pt x="48" y="1"/>
                    <a:pt x="42" y="3"/>
                  </a:cubicBezTo>
                  <a:cubicBezTo>
                    <a:pt x="9" y="20"/>
                    <a:pt x="1" y="44"/>
                    <a:pt x="17" y="77"/>
                  </a:cubicBezTo>
                  <a:cubicBezTo>
                    <a:pt x="100" y="250"/>
                    <a:pt x="560" y="1113"/>
                    <a:pt x="1595" y="1113"/>
                  </a:cubicBezTo>
                  <a:cubicBezTo>
                    <a:pt x="2475" y="1113"/>
                    <a:pt x="2590" y="505"/>
                    <a:pt x="2598" y="242"/>
                  </a:cubicBezTo>
                  <a:cubicBezTo>
                    <a:pt x="2598" y="200"/>
                    <a:pt x="2590" y="168"/>
                    <a:pt x="2590" y="143"/>
                  </a:cubicBezTo>
                  <a:lnTo>
                    <a:pt x="2902" y="143"/>
                  </a:lnTo>
                  <a:cubicBezTo>
                    <a:pt x="3066" y="143"/>
                    <a:pt x="3231" y="159"/>
                    <a:pt x="3387" y="200"/>
                  </a:cubicBezTo>
                  <a:cubicBezTo>
                    <a:pt x="3830" y="315"/>
                    <a:pt x="4217" y="578"/>
                    <a:pt x="4488" y="940"/>
                  </a:cubicBezTo>
                  <a:lnTo>
                    <a:pt x="4398" y="1104"/>
                  </a:lnTo>
                  <a:cubicBezTo>
                    <a:pt x="4291" y="1293"/>
                    <a:pt x="4135" y="1458"/>
                    <a:pt x="3954" y="1589"/>
                  </a:cubicBezTo>
                  <a:lnTo>
                    <a:pt x="3921" y="1614"/>
                  </a:lnTo>
                  <a:cubicBezTo>
                    <a:pt x="3904" y="1630"/>
                    <a:pt x="3863" y="1655"/>
                    <a:pt x="3732" y="1934"/>
                  </a:cubicBezTo>
                  <a:cubicBezTo>
                    <a:pt x="3691" y="2025"/>
                    <a:pt x="3641" y="2123"/>
                    <a:pt x="3592" y="2214"/>
                  </a:cubicBezTo>
                  <a:cubicBezTo>
                    <a:pt x="3535" y="2345"/>
                    <a:pt x="3469" y="2485"/>
                    <a:pt x="3444" y="2526"/>
                  </a:cubicBezTo>
                  <a:lnTo>
                    <a:pt x="872" y="3915"/>
                  </a:lnTo>
                  <a:lnTo>
                    <a:pt x="765" y="3578"/>
                  </a:lnTo>
                  <a:cubicBezTo>
                    <a:pt x="758" y="3558"/>
                    <a:pt x="741" y="3543"/>
                    <a:pt x="721" y="3543"/>
                  </a:cubicBezTo>
                  <a:cubicBezTo>
                    <a:pt x="716" y="3543"/>
                    <a:pt x="712" y="3544"/>
                    <a:pt x="708" y="3545"/>
                  </a:cubicBezTo>
                  <a:cubicBezTo>
                    <a:pt x="675" y="3553"/>
                    <a:pt x="658" y="3578"/>
                    <a:pt x="667" y="3611"/>
                  </a:cubicBezTo>
                  <a:lnTo>
                    <a:pt x="790" y="4005"/>
                  </a:lnTo>
                  <a:cubicBezTo>
                    <a:pt x="798" y="4022"/>
                    <a:pt x="806" y="4030"/>
                    <a:pt x="823" y="4038"/>
                  </a:cubicBezTo>
                  <a:lnTo>
                    <a:pt x="872" y="4038"/>
                  </a:lnTo>
                  <a:lnTo>
                    <a:pt x="3510" y="2608"/>
                  </a:lnTo>
                  <a:cubicBezTo>
                    <a:pt x="3510" y="2608"/>
                    <a:pt x="3518" y="2600"/>
                    <a:pt x="3526" y="2592"/>
                  </a:cubicBezTo>
                  <a:cubicBezTo>
                    <a:pt x="3551" y="2559"/>
                    <a:pt x="3609" y="2444"/>
                    <a:pt x="3691" y="2263"/>
                  </a:cubicBezTo>
                  <a:cubicBezTo>
                    <a:pt x="3732" y="2173"/>
                    <a:pt x="3781" y="2066"/>
                    <a:pt x="3830" y="1975"/>
                  </a:cubicBezTo>
                  <a:cubicBezTo>
                    <a:pt x="3946" y="1737"/>
                    <a:pt x="3987" y="1696"/>
                    <a:pt x="3987" y="1696"/>
                  </a:cubicBezTo>
                  <a:lnTo>
                    <a:pt x="4019" y="1671"/>
                  </a:lnTo>
                  <a:cubicBezTo>
                    <a:pt x="4208" y="1540"/>
                    <a:pt x="4373" y="1359"/>
                    <a:pt x="4488" y="1162"/>
                  </a:cubicBezTo>
                  <a:lnTo>
                    <a:pt x="4603" y="965"/>
                  </a:lnTo>
                  <a:cubicBezTo>
                    <a:pt x="4611" y="948"/>
                    <a:pt x="4611" y="924"/>
                    <a:pt x="4595" y="907"/>
                  </a:cubicBezTo>
                  <a:cubicBezTo>
                    <a:pt x="4307" y="513"/>
                    <a:pt x="3888" y="225"/>
                    <a:pt x="3411" y="102"/>
                  </a:cubicBezTo>
                  <a:cubicBezTo>
                    <a:pt x="3247" y="61"/>
                    <a:pt x="3074" y="44"/>
                    <a:pt x="2902" y="44"/>
                  </a:cubicBezTo>
                  <a:lnTo>
                    <a:pt x="2532" y="44"/>
                  </a:lnTo>
                  <a:cubicBezTo>
                    <a:pt x="2524" y="44"/>
                    <a:pt x="2507" y="53"/>
                    <a:pt x="2499" y="61"/>
                  </a:cubicBezTo>
                  <a:cubicBezTo>
                    <a:pt x="2491" y="69"/>
                    <a:pt x="2483" y="85"/>
                    <a:pt x="2483" y="102"/>
                  </a:cubicBezTo>
                  <a:cubicBezTo>
                    <a:pt x="2483" y="102"/>
                    <a:pt x="2491" y="159"/>
                    <a:pt x="2491" y="242"/>
                  </a:cubicBezTo>
                  <a:cubicBezTo>
                    <a:pt x="2483" y="529"/>
                    <a:pt x="2359" y="1006"/>
                    <a:pt x="1595" y="1006"/>
                  </a:cubicBezTo>
                  <a:cubicBezTo>
                    <a:pt x="626" y="1006"/>
                    <a:pt x="182" y="192"/>
                    <a:pt x="108" y="28"/>
                  </a:cubicBezTo>
                  <a:cubicBezTo>
                    <a:pt x="95" y="9"/>
                    <a:pt x="79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2961500" y="1291375"/>
              <a:ext cx="43775" cy="6200"/>
            </a:xfrm>
            <a:custGeom>
              <a:avLst/>
              <a:gdLst/>
              <a:ahLst/>
              <a:cxnLst/>
              <a:rect l="l" t="t" r="r" b="b"/>
              <a:pathLst>
                <a:path w="1751" h="248" extrusionOk="0">
                  <a:moveTo>
                    <a:pt x="855" y="1"/>
                  </a:moveTo>
                  <a:cubicBezTo>
                    <a:pt x="567" y="1"/>
                    <a:pt x="296" y="50"/>
                    <a:pt x="42" y="148"/>
                  </a:cubicBezTo>
                  <a:cubicBezTo>
                    <a:pt x="17" y="157"/>
                    <a:pt x="0" y="181"/>
                    <a:pt x="9" y="214"/>
                  </a:cubicBezTo>
                  <a:cubicBezTo>
                    <a:pt x="17" y="231"/>
                    <a:pt x="33" y="247"/>
                    <a:pt x="58" y="247"/>
                  </a:cubicBezTo>
                  <a:cubicBezTo>
                    <a:pt x="66" y="247"/>
                    <a:pt x="66" y="247"/>
                    <a:pt x="74" y="239"/>
                  </a:cubicBezTo>
                  <a:cubicBezTo>
                    <a:pt x="321" y="148"/>
                    <a:pt x="584" y="107"/>
                    <a:pt x="855" y="107"/>
                  </a:cubicBezTo>
                  <a:lnTo>
                    <a:pt x="1291" y="107"/>
                  </a:lnTo>
                  <a:lnTo>
                    <a:pt x="1693" y="116"/>
                  </a:lnTo>
                  <a:lnTo>
                    <a:pt x="1702" y="116"/>
                  </a:lnTo>
                  <a:cubicBezTo>
                    <a:pt x="1726" y="116"/>
                    <a:pt x="1751" y="91"/>
                    <a:pt x="1751" y="66"/>
                  </a:cubicBezTo>
                  <a:cubicBezTo>
                    <a:pt x="1751" y="33"/>
                    <a:pt x="1726" y="9"/>
                    <a:pt x="1702" y="9"/>
                  </a:cubicBezTo>
                  <a:lnTo>
                    <a:pt x="12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3115775" y="1377950"/>
              <a:ext cx="36600" cy="133275"/>
            </a:xfrm>
            <a:custGeom>
              <a:avLst/>
              <a:gdLst/>
              <a:ahLst/>
              <a:cxnLst/>
              <a:rect l="l" t="t" r="r" b="b"/>
              <a:pathLst>
                <a:path w="1464" h="5331" extrusionOk="0">
                  <a:moveTo>
                    <a:pt x="627" y="0"/>
                  </a:moveTo>
                  <a:cubicBezTo>
                    <a:pt x="615" y="0"/>
                    <a:pt x="602" y="4"/>
                    <a:pt x="593" y="14"/>
                  </a:cubicBezTo>
                  <a:lnTo>
                    <a:pt x="17" y="523"/>
                  </a:lnTo>
                  <a:cubicBezTo>
                    <a:pt x="9" y="531"/>
                    <a:pt x="1" y="548"/>
                    <a:pt x="1" y="564"/>
                  </a:cubicBezTo>
                  <a:lnTo>
                    <a:pt x="9" y="696"/>
                  </a:lnTo>
                  <a:cubicBezTo>
                    <a:pt x="34" y="967"/>
                    <a:pt x="67" y="1378"/>
                    <a:pt x="67" y="1600"/>
                  </a:cubicBezTo>
                  <a:cubicBezTo>
                    <a:pt x="67" y="1624"/>
                    <a:pt x="91" y="1649"/>
                    <a:pt x="116" y="1649"/>
                  </a:cubicBezTo>
                  <a:cubicBezTo>
                    <a:pt x="149" y="1649"/>
                    <a:pt x="174" y="1624"/>
                    <a:pt x="174" y="1600"/>
                  </a:cubicBezTo>
                  <a:cubicBezTo>
                    <a:pt x="174" y="1370"/>
                    <a:pt x="141" y="959"/>
                    <a:pt x="116" y="688"/>
                  </a:cubicBezTo>
                  <a:lnTo>
                    <a:pt x="108" y="581"/>
                  </a:lnTo>
                  <a:lnTo>
                    <a:pt x="593" y="153"/>
                  </a:lnTo>
                  <a:lnTo>
                    <a:pt x="1349" y="5232"/>
                  </a:lnTo>
                  <a:lnTo>
                    <a:pt x="116" y="5232"/>
                  </a:lnTo>
                  <a:cubicBezTo>
                    <a:pt x="91" y="5232"/>
                    <a:pt x="67" y="5257"/>
                    <a:pt x="67" y="5281"/>
                  </a:cubicBezTo>
                  <a:cubicBezTo>
                    <a:pt x="67" y="5306"/>
                    <a:pt x="91" y="5331"/>
                    <a:pt x="116" y="5331"/>
                  </a:cubicBezTo>
                  <a:lnTo>
                    <a:pt x="1414" y="5331"/>
                  </a:lnTo>
                  <a:cubicBezTo>
                    <a:pt x="1423" y="5331"/>
                    <a:pt x="1439" y="5331"/>
                    <a:pt x="1447" y="5314"/>
                  </a:cubicBezTo>
                  <a:cubicBezTo>
                    <a:pt x="1464" y="5306"/>
                    <a:pt x="1464" y="5290"/>
                    <a:pt x="1464" y="5273"/>
                  </a:cubicBezTo>
                  <a:lnTo>
                    <a:pt x="683" y="47"/>
                  </a:lnTo>
                  <a:cubicBezTo>
                    <a:pt x="675" y="22"/>
                    <a:pt x="667" y="5"/>
                    <a:pt x="650" y="5"/>
                  </a:cubicBezTo>
                  <a:cubicBezTo>
                    <a:pt x="643" y="2"/>
                    <a:pt x="635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2924725" y="1350300"/>
              <a:ext cx="195400" cy="160925"/>
            </a:xfrm>
            <a:custGeom>
              <a:avLst/>
              <a:gdLst/>
              <a:ahLst/>
              <a:cxnLst/>
              <a:rect l="l" t="t" r="r" b="b"/>
              <a:pathLst>
                <a:path w="7816" h="6437" extrusionOk="0">
                  <a:moveTo>
                    <a:pt x="432" y="0"/>
                  </a:moveTo>
                  <a:cubicBezTo>
                    <a:pt x="405" y="0"/>
                    <a:pt x="387" y="23"/>
                    <a:pt x="387" y="51"/>
                  </a:cubicBezTo>
                  <a:lnTo>
                    <a:pt x="0" y="6387"/>
                  </a:lnTo>
                  <a:cubicBezTo>
                    <a:pt x="0" y="6396"/>
                    <a:pt x="9" y="6412"/>
                    <a:pt x="17" y="6420"/>
                  </a:cubicBezTo>
                  <a:cubicBezTo>
                    <a:pt x="25" y="6437"/>
                    <a:pt x="42" y="6437"/>
                    <a:pt x="50" y="6437"/>
                  </a:cubicBezTo>
                  <a:lnTo>
                    <a:pt x="7766" y="6437"/>
                  </a:lnTo>
                  <a:cubicBezTo>
                    <a:pt x="7791" y="6437"/>
                    <a:pt x="7816" y="6412"/>
                    <a:pt x="7816" y="6387"/>
                  </a:cubicBezTo>
                  <a:lnTo>
                    <a:pt x="7816" y="2706"/>
                  </a:lnTo>
                  <a:cubicBezTo>
                    <a:pt x="7816" y="2673"/>
                    <a:pt x="7791" y="2656"/>
                    <a:pt x="7766" y="2656"/>
                  </a:cubicBezTo>
                  <a:cubicBezTo>
                    <a:pt x="7733" y="2656"/>
                    <a:pt x="7709" y="2673"/>
                    <a:pt x="7709" y="2706"/>
                  </a:cubicBezTo>
                  <a:lnTo>
                    <a:pt x="7709" y="6338"/>
                  </a:lnTo>
                  <a:lnTo>
                    <a:pt x="107" y="6338"/>
                  </a:lnTo>
                  <a:lnTo>
                    <a:pt x="493" y="51"/>
                  </a:lnTo>
                  <a:cubicBezTo>
                    <a:pt x="493" y="27"/>
                    <a:pt x="469" y="2"/>
                    <a:pt x="444" y="2"/>
                  </a:cubicBezTo>
                  <a:cubicBezTo>
                    <a:pt x="440" y="1"/>
                    <a:pt x="436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2930675" y="1294275"/>
              <a:ext cx="95350" cy="114850"/>
            </a:xfrm>
            <a:custGeom>
              <a:avLst/>
              <a:gdLst/>
              <a:ahLst/>
              <a:cxnLst/>
              <a:rect l="l" t="t" r="r" b="b"/>
              <a:pathLst>
                <a:path w="3814" h="4594" extrusionOk="0">
                  <a:moveTo>
                    <a:pt x="1580" y="100"/>
                  </a:moveTo>
                  <a:cubicBezTo>
                    <a:pt x="2231" y="100"/>
                    <a:pt x="2817" y="521"/>
                    <a:pt x="3017" y="1150"/>
                  </a:cubicBezTo>
                  <a:lnTo>
                    <a:pt x="3699" y="3369"/>
                  </a:lnTo>
                  <a:lnTo>
                    <a:pt x="3682" y="3385"/>
                  </a:lnTo>
                  <a:cubicBezTo>
                    <a:pt x="3641" y="3410"/>
                    <a:pt x="3600" y="3435"/>
                    <a:pt x="3567" y="3459"/>
                  </a:cubicBezTo>
                  <a:cubicBezTo>
                    <a:pt x="2302" y="4289"/>
                    <a:pt x="1521" y="4462"/>
                    <a:pt x="1168" y="4487"/>
                  </a:cubicBezTo>
                  <a:cubicBezTo>
                    <a:pt x="1136" y="4489"/>
                    <a:pt x="1108" y="4490"/>
                    <a:pt x="1082" y="4490"/>
                  </a:cubicBezTo>
                  <a:cubicBezTo>
                    <a:pt x="1021" y="4490"/>
                    <a:pt x="977" y="4484"/>
                    <a:pt x="954" y="4478"/>
                  </a:cubicBezTo>
                  <a:lnTo>
                    <a:pt x="247" y="2284"/>
                  </a:lnTo>
                  <a:cubicBezTo>
                    <a:pt x="247" y="2284"/>
                    <a:pt x="247" y="2276"/>
                    <a:pt x="247" y="2276"/>
                  </a:cubicBezTo>
                  <a:lnTo>
                    <a:pt x="173" y="2038"/>
                  </a:lnTo>
                  <a:cubicBezTo>
                    <a:pt x="140" y="1955"/>
                    <a:pt x="124" y="1865"/>
                    <a:pt x="116" y="1783"/>
                  </a:cubicBezTo>
                  <a:lnTo>
                    <a:pt x="116" y="1775"/>
                  </a:lnTo>
                  <a:cubicBezTo>
                    <a:pt x="108" y="1717"/>
                    <a:pt x="99" y="1660"/>
                    <a:pt x="99" y="1586"/>
                  </a:cubicBezTo>
                  <a:cubicBezTo>
                    <a:pt x="99" y="1241"/>
                    <a:pt x="231" y="895"/>
                    <a:pt x="453" y="632"/>
                  </a:cubicBezTo>
                  <a:cubicBezTo>
                    <a:pt x="691" y="419"/>
                    <a:pt x="970" y="246"/>
                    <a:pt x="1275" y="131"/>
                  </a:cubicBezTo>
                  <a:cubicBezTo>
                    <a:pt x="1280" y="131"/>
                    <a:pt x="1282" y="135"/>
                    <a:pt x="1285" y="135"/>
                  </a:cubicBezTo>
                  <a:cubicBezTo>
                    <a:pt x="1286" y="135"/>
                    <a:pt x="1288" y="134"/>
                    <a:pt x="1291" y="131"/>
                  </a:cubicBezTo>
                  <a:cubicBezTo>
                    <a:pt x="1291" y="131"/>
                    <a:pt x="1299" y="131"/>
                    <a:pt x="1307" y="123"/>
                  </a:cubicBezTo>
                  <a:cubicBezTo>
                    <a:pt x="1307" y="126"/>
                    <a:pt x="1308" y="127"/>
                    <a:pt x="1310" y="127"/>
                  </a:cubicBezTo>
                  <a:cubicBezTo>
                    <a:pt x="1312" y="127"/>
                    <a:pt x="1316" y="123"/>
                    <a:pt x="1316" y="123"/>
                  </a:cubicBezTo>
                  <a:cubicBezTo>
                    <a:pt x="1357" y="115"/>
                    <a:pt x="1398" y="115"/>
                    <a:pt x="1439" y="106"/>
                  </a:cubicBezTo>
                  <a:cubicBezTo>
                    <a:pt x="1486" y="102"/>
                    <a:pt x="1533" y="100"/>
                    <a:pt x="1580" y="100"/>
                  </a:cubicBezTo>
                  <a:close/>
                  <a:moveTo>
                    <a:pt x="1586" y="0"/>
                  </a:moveTo>
                  <a:cubicBezTo>
                    <a:pt x="1534" y="0"/>
                    <a:pt x="1483" y="3"/>
                    <a:pt x="1431" y="8"/>
                  </a:cubicBezTo>
                  <a:cubicBezTo>
                    <a:pt x="1390" y="8"/>
                    <a:pt x="1340" y="16"/>
                    <a:pt x="1299" y="24"/>
                  </a:cubicBezTo>
                  <a:lnTo>
                    <a:pt x="1291" y="24"/>
                  </a:lnTo>
                  <a:cubicBezTo>
                    <a:pt x="1283" y="24"/>
                    <a:pt x="1275" y="32"/>
                    <a:pt x="1266" y="32"/>
                  </a:cubicBezTo>
                  <a:lnTo>
                    <a:pt x="1258" y="32"/>
                  </a:lnTo>
                  <a:cubicBezTo>
                    <a:pt x="1250" y="32"/>
                    <a:pt x="1250" y="32"/>
                    <a:pt x="1242" y="41"/>
                  </a:cubicBezTo>
                  <a:cubicBezTo>
                    <a:pt x="921" y="156"/>
                    <a:pt x="634" y="337"/>
                    <a:pt x="379" y="567"/>
                  </a:cubicBezTo>
                  <a:cubicBezTo>
                    <a:pt x="132" y="854"/>
                    <a:pt x="1" y="1216"/>
                    <a:pt x="1" y="1586"/>
                  </a:cubicBezTo>
                  <a:cubicBezTo>
                    <a:pt x="1" y="1660"/>
                    <a:pt x="1" y="1725"/>
                    <a:pt x="9" y="1791"/>
                  </a:cubicBezTo>
                  <a:cubicBezTo>
                    <a:pt x="25" y="1881"/>
                    <a:pt x="42" y="1980"/>
                    <a:pt x="75" y="2071"/>
                  </a:cubicBezTo>
                  <a:lnTo>
                    <a:pt x="149" y="2301"/>
                  </a:lnTo>
                  <a:cubicBezTo>
                    <a:pt x="149" y="2301"/>
                    <a:pt x="149" y="2309"/>
                    <a:pt x="149" y="2309"/>
                  </a:cubicBezTo>
                  <a:lnTo>
                    <a:pt x="864" y="4544"/>
                  </a:lnTo>
                  <a:cubicBezTo>
                    <a:pt x="864" y="4561"/>
                    <a:pt x="880" y="4569"/>
                    <a:pt x="896" y="4577"/>
                  </a:cubicBezTo>
                  <a:cubicBezTo>
                    <a:pt x="905" y="4577"/>
                    <a:pt x="962" y="4593"/>
                    <a:pt x="1075" y="4593"/>
                  </a:cubicBezTo>
                  <a:lnTo>
                    <a:pt x="1075" y="4593"/>
                  </a:lnTo>
                  <a:cubicBezTo>
                    <a:pt x="1106" y="4593"/>
                    <a:pt x="1137" y="4593"/>
                    <a:pt x="1176" y="4585"/>
                  </a:cubicBezTo>
                  <a:cubicBezTo>
                    <a:pt x="1537" y="4561"/>
                    <a:pt x="2335" y="4396"/>
                    <a:pt x="3625" y="3541"/>
                  </a:cubicBezTo>
                  <a:cubicBezTo>
                    <a:pt x="3658" y="3517"/>
                    <a:pt x="3699" y="3492"/>
                    <a:pt x="3732" y="3468"/>
                  </a:cubicBezTo>
                  <a:lnTo>
                    <a:pt x="3789" y="3435"/>
                  </a:lnTo>
                  <a:cubicBezTo>
                    <a:pt x="3806" y="3418"/>
                    <a:pt x="3814" y="3394"/>
                    <a:pt x="3806" y="3377"/>
                  </a:cubicBezTo>
                  <a:lnTo>
                    <a:pt x="3115" y="1117"/>
                  </a:lnTo>
                  <a:cubicBezTo>
                    <a:pt x="2901" y="452"/>
                    <a:pt x="2274" y="0"/>
                    <a:pt x="1586" y="0"/>
                  </a:cubicBezTo>
                  <a:close/>
                  <a:moveTo>
                    <a:pt x="1075" y="4593"/>
                  </a:moveTo>
                  <a:lnTo>
                    <a:pt x="1075" y="4593"/>
                  </a:lnTo>
                  <a:cubicBezTo>
                    <a:pt x="1073" y="4593"/>
                    <a:pt x="1071" y="4593"/>
                    <a:pt x="1069" y="4593"/>
                  </a:cubicBezTo>
                  <a:lnTo>
                    <a:pt x="1077" y="4593"/>
                  </a:lnTo>
                  <a:cubicBezTo>
                    <a:pt x="1077" y="4593"/>
                    <a:pt x="1076" y="4593"/>
                    <a:pt x="1075" y="45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002575" y="1291700"/>
              <a:ext cx="68250" cy="56000"/>
            </a:xfrm>
            <a:custGeom>
              <a:avLst/>
              <a:gdLst/>
              <a:ahLst/>
              <a:cxnLst/>
              <a:rect l="l" t="t" r="r" b="b"/>
              <a:pathLst>
                <a:path w="2730" h="2240" extrusionOk="0">
                  <a:moveTo>
                    <a:pt x="53" y="1"/>
                  </a:moveTo>
                  <a:cubicBezTo>
                    <a:pt x="47" y="1"/>
                    <a:pt x="40" y="2"/>
                    <a:pt x="34" y="4"/>
                  </a:cubicBezTo>
                  <a:cubicBezTo>
                    <a:pt x="9" y="20"/>
                    <a:pt x="1" y="53"/>
                    <a:pt x="9" y="78"/>
                  </a:cubicBezTo>
                  <a:cubicBezTo>
                    <a:pt x="26" y="127"/>
                    <a:pt x="445" y="1393"/>
                    <a:pt x="1940" y="2239"/>
                  </a:cubicBezTo>
                  <a:lnTo>
                    <a:pt x="1973" y="2239"/>
                  </a:lnTo>
                  <a:cubicBezTo>
                    <a:pt x="1990" y="2239"/>
                    <a:pt x="1998" y="2239"/>
                    <a:pt x="2014" y="2223"/>
                  </a:cubicBezTo>
                  <a:cubicBezTo>
                    <a:pt x="2039" y="2182"/>
                    <a:pt x="2729" y="1187"/>
                    <a:pt x="2598" y="242"/>
                  </a:cubicBezTo>
                  <a:cubicBezTo>
                    <a:pt x="2590" y="218"/>
                    <a:pt x="2565" y="201"/>
                    <a:pt x="2540" y="201"/>
                  </a:cubicBezTo>
                  <a:cubicBezTo>
                    <a:pt x="2507" y="209"/>
                    <a:pt x="2491" y="234"/>
                    <a:pt x="2491" y="259"/>
                  </a:cubicBezTo>
                  <a:cubicBezTo>
                    <a:pt x="2614" y="1056"/>
                    <a:pt x="2080" y="1935"/>
                    <a:pt x="1957" y="2124"/>
                  </a:cubicBezTo>
                  <a:cubicBezTo>
                    <a:pt x="527" y="1302"/>
                    <a:pt x="124" y="94"/>
                    <a:pt x="108" y="45"/>
                  </a:cubicBezTo>
                  <a:cubicBezTo>
                    <a:pt x="108" y="29"/>
                    <a:pt x="100" y="29"/>
                    <a:pt x="100" y="29"/>
                  </a:cubicBezTo>
                  <a:cubicBezTo>
                    <a:pt x="93" y="10"/>
                    <a:pt x="7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035450" y="1215575"/>
              <a:ext cx="9475" cy="11725"/>
            </a:xfrm>
            <a:custGeom>
              <a:avLst/>
              <a:gdLst/>
              <a:ahLst/>
              <a:cxnLst/>
              <a:rect l="l" t="t" r="r" b="b"/>
              <a:pathLst>
                <a:path w="379" h="469" extrusionOk="0">
                  <a:moveTo>
                    <a:pt x="190" y="0"/>
                  </a:moveTo>
                  <a:cubicBezTo>
                    <a:pt x="83" y="0"/>
                    <a:pt x="1" y="99"/>
                    <a:pt x="1" y="230"/>
                  </a:cubicBezTo>
                  <a:cubicBezTo>
                    <a:pt x="1" y="362"/>
                    <a:pt x="83" y="469"/>
                    <a:pt x="190" y="469"/>
                  </a:cubicBezTo>
                  <a:cubicBezTo>
                    <a:pt x="297" y="469"/>
                    <a:pt x="379" y="362"/>
                    <a:pt x="379" y="230"/>
                  </a:cubicBezTo>
                  <a:cubicBezTo>
                    <a:pt x="379" y="99"/>
                    <a:pt x="297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031750" y="1207350"/>
              <a:ext cx="14200" cy="7750"/>
            </a:xfrm>
            <a:custGeom>
              <a:avLst/>
              <a:gdLst/>
              <a:ahLst/>
              <a:cxnLst/>
              <a:rect l="l" t="t" r="r" b="b"/>
              <a:pathLst>
                <a:path w="568" h="310" extrusionOk="0">
                  <a:moveTo>
                    <a:pt x="436" y="0"/>
                  </a:moveTo>
                  <a:cubicBezTo>
                    <a:pt x="330" y="0"/>
                    <a:pt x="215" y="25"/>
                    <a:pt x="108" y="58"/>
                  </a:cubicBezTo>
                  <a:cubicBezTo>
                    <a:pt x="75" y="66"/>
                    <a:pt x="42" y="83"/>
                    <a:pt x="26" y="116"/>
                  </a:cubicBezTo>
                  <a:cubicBezTo>
                    <a:pt x="9" y="140"/>
                    <a:pt x="1" y="181"/>
                    <a:pt x="9" y="214"/>
                  </a:cubicBezTo>
                  <a:cubicBezTo>
                    <a:pt x="26" y="247"/>
                    <a:pt x="42" y="280"/>
                    <a:pt x="75" y="296"/>
                  </a:cubicBezTo>
                  <a:cubicBezTo>
                    <a:pt x="89" y="306"/>
                    <a:pt x="109" y="310"/>
                    <a:pt x="130" y="310"/>
                  </a:cubicBezTo>
                  <a:cubicBezTo>
                    <a:pt x="145" y="310"/>
                    <a:pt x="160" y="308"/>
                    <a:pt x="173" y="305"/>
                  </a:cubicBezTo>
                  <a:cubicBezTo>
                    <a:pt x="231" y="288"/>
                    <a:pt x="289" y="272"/>
                    <a:pt x="346" y="263"/>
                  </a:cubicBezTo>
                  <a:cubicBezTo>
                    <a:pt x="379" y="263"/>
                    <a:pt x="404" y="263"/>
                    <a:pt x="436" y="255"/>
                  </a:cubicBezTo>
                  <a:cubicBezTo>
                    <a:pt x="469" y="255"/>
                    <a:pt x="568" y="157"/>
                    <a:pt x="568" y="124"/>
                  </a:cubicBezTo>
                  <a:cubicBezTo>
                    <a:pt x="568" y="91"/>
                    <a:pt x="551" y="58"/>
                    <a:pt x="527" y="33"/>
                  </a:cubicBezTo>
                  <a:cubicBezTo>
                    <a:pt x="502" y="17"/>
                    <a:pt x="469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074500" y="1215575"/>
              <a:ext cx="9475" cy="11725"/>
            </a:xfrm>
            <a:custGeom>
              <a:avLst/>
              <a:gdLst/>
              <a:ahLst/>
              <a:cxnLst/>
              <a:rect l="l" t="t" r="r" b="b"/>
              <a:pathLst>
                <a:path w="379" h="469" extrusionOk="0">
                  <a:moveTo>
                    <a:pt x="189" y="0"/>
                  </a:moveTo>
                  <a:cubicBezTo>
                    <a:pt x="82" y="0"/>
                    <a:pt x="0" y="99"/>
                    <a:pt x="0" y="230"/>
                  </a:cubicBezTo>
                  <a:cubicBezTo>
                    <a:pt x="0" y="362"/>
                    <a:pt x="82" y="469"/>
                    <a:pt x="189" y="469"/>
                  </a:cubicBezTo>
                  <a:cubicBezTo>
                    <a:pt x="296" y="469"/>
                    <a:pt x="378" y="362"/>
                    <a:pt x="378" y="230"/>
                  </a:cubicBezTo>
                  <a:cubicBezTo>
                    <a:pt x="378" y="99"/>
                    <a:pt x="296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073475" y="1202625"/>
              <a:ext cx="13975" cy="7900"/>
            </a:xfrm>
            <a:custGeom>
              <a:avLst/>
              <a:gdLst/>
              <a:ahLst/>
              <a:cxnLst/>
              <a:rect l="l" t="t" r="r" b="b"/>
              <a:pathLst>
                <a:path w="559" h="316" extrusionOk="0">
                  <a:moveTo>
                    <a:pt x="132" y="0"/>
                  </a:moveTo>
                  <a:cubicBezTo>
                    <a:pt x="91" y="0"/>
                    <a:pt x="58" y="17"/>
                    <a:pt x="33" y="42"/>
                  </a:cubicBezTo>
                  <a:lnTo>
                    <a:pt x="41" y="42"/>
                  </a:lnTo>
                  <a:cubicBezTo>
                    <a:pt x="17" y="66"/>
                    <a:pt x="0" y="99"/>
                    <a:pt x="0" y="132"/>
                  </a:cubicBezTo>
                  <a:cubicBezTo>
                    <a:pt x="0" y="165"/>
                    <a:pt x="17" y="206"/>
                    <a:pt x="41" y="222"/>
                  </a:cubicBezTo>
                  <a:cubicBezTo>
                    <a:pt x="66" y="247"/>
                    <a:pt x="99" y="263"/>
                    <a:pt x="132" y="263"/>
                  </a:cubicBezTo>
                  <a:cubicBezTo>
                    <a:pt x="156" y="263"/>
                    <a:pt x="189" y="272"/>
                    <a:pt x="222" y="272"/>
                  </a:cubicBezTo>
                  <a:cubicBezTo>
                    <a:pt x="280" y="280"/>
                    <a:pt x="337" y="296"/>
                    <a:pt x="395" y="313"/>
                  </a:cubicBezTo>
                  <a:cubicBezTo>
                    <a:pt x="403" y="315"/>
                    <a:pt x="412" y="316"/>
                    <a:pt x="421" y="316"/>
                  </a:cubicBezTo>
                  <a:cubicBezTo>
                    <a:pt x="445" y="316"/>
                    <a:pt x="469" y="308"/>
                    <a:pt x="493" y="296"/>
                  </a:cubicBezTo>
                  <a:cubicBezTo>
                    <a:pt x="526" y="280"/>
                    <a:pt x="542" y="255"/>
                    <a:pt x="551" y="222"/>
                  </a:cubicBezTo>
                  <a:cubicBezTo>
                    <a:pt x="559" y="189"/>
                    <a:pt x="559" y="148"/>
                    <a:pt x="542" y="116"/>
                  </a:cubicBezTo>
                  <a:cubicBezTo>
                    <a:pt x="518" y="91"/>
                    <a:pt x="493" y="66"/>
                    <a:pt x="460" y="58"/>
                  </a:cubicBezTo>
                  <a:cubicBezTo>
                    <a:pt x="353" y="25"/>
                    <a:pt x="238" y="9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20"/>
          <p:cNvGrpSpPr/>
          <p:nvPr/>
        </p:nvGrpSpPr>
        <p:grpSpPr>
          <a:xfrm>
            <a:off x="1979208" y="2200040"/>
            <a:ext cx="6629421" cy="1391058"/>
            <a:chOff x="2463625" y="2166451"/>
            <a:chExt cx="6056347" cy="1391058"/>
          </a:xfrm>
        </p:grpSpPr>
        <p:grpSp>
          <p:nvGrpSpPr>
            <p:cNvPr id="424" name="Google Shape;424;p20"/>
            <p:cNvGrpSpPr/>
            <p:nvPr/>
          </p:nvGrpSpPr>
          <p:grpSpPr>
            <a:xfrm>
              <a:off x="2463625" y="2562767"/>
              <a:ext cx="2112110" cy="994742"/>
              <a:chOff x="2463625" y="2562767"/>
              <a:chExt cx="2112110" cy="994742"/>
            </a:xfrm>
          </p:grpSpPr>
          <p:sp>
            <p:nvSpPr>
              <p:cNvPr id="425" name="Google Shape;425;p20"/>
              <p:cNvSpPr txBox="1"/>
              <p:nvPr/>
            </p:nvSpPr>
            <p:spPr>
              <a:xfrm flipH="1">
                <a:off x="2463625" y="2994632"/>
                <a:ext cx="2112110" cy="562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 smtClean="0">
                    <a:solidFill>
                      <a:schemeClr val="dk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  <a:cs typeface="Patrick Hand"/>
                    <a:sym typeface="Patrick Hand"/>
                  </a:rPr>
                  <a:t>상호 스케줄 조정으로</a:t>
                </a:r>
                <a:r>
                  <a:rPr lang="en-US" altLang="ko-KR" sz="1800" b="1" dirty="0" smtClean="0">
                    <a:solidFill>
                      <a:schemeClr val="dk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  <a:cs typeface="Patrick Hand"/>
                    <a:sym typeface="Patrick Hand"/>
                  </a:rPr>
                  <a:t/>
                </a:r>
                <a:br>
                  <a:rPr lang="en-US" altLang="ko-KR" sz="1800" b="1" dirty="0" smtClean="0">
                    <a:solidFill>
                      <a:schemeClr val="dk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  <a:cs typeface="Patrick Hand"/>
                    <a:sym typeface="Patrick Hand"/>
                  </a:rPr>
                </a:br>
                <a:r>
                  <a:rPr lang="ko-KR" altLang="en-US" sz="1800" b="1" dirty="0" smtClean="0">
                    <a:solidFill>
                      <a:schemeClr val="dk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  <a:cs typeface="Patrick Hand"/>
                    <a:sym typeface="Patrick Hand"/>
                  </a:rPr>
                  <a:t>효율적인 </a:t>
                </a:r>
                <a:r>
                  <a:rPr lang="ko-KR" altLang="en-US" sz="1800" b="1" dirty="0" err="1" smtClean="0">
                    <a:solidFill>
                      <a:schemeClr val="dk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  <a:cs typeface="Patrick Hand"/>
                    <a:sym typeface="Patrick Hand"/>
                  </a:rPr>
                  <a:t>재활일정</a:t>
                </a:r>
                <a:r>
                  <a:rPr lang="ko-KR" altLang="en-US" sz="1800" b="1" dirty="0" smtClean="0">
                    <a:solidFill>
                      <a:schemeClr val="dk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  <a:cs typeface="Patrick Hand"/>
                    <a:sym typeface="Patrick Hand"/>
                  </a:rPr>
                  <a:t> 배정</a:t>
                </a:r>
                <a:endParaRPr sz="1800" b="1" dirty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endParaRPr>
              </a:p>
            </p:txBody>
          </p:sp>
          <p:sp>
            <p:nvSpPr>
              <p:cNvPr id="427" name="Google Shape;427;p20"/>
              <p:cNvSpPr txBox="1"/>
              <p:nvPr/>
            </p:nvSpPr>
            <p:spPr>
              <a:xfrm flipH="1">
                <a:off x="2658158" y="2562767"/>
                <a:ext cx="1686083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dirty="0" smtClean="0">
                    <a:solidFill>
                      <a:schemeClr val="lt2"/>
                    </a:solidFill>
                    <a:latin typeface="Patrick Hand"/>
                    <a:ea typeface="Patrick Hand"/>
                    <a:cs typeface="Patrick Hand"/>
                    <a:sym typeface="Patrick Hand"/>
                  </a:rPr>
                  <a:t>Function 1</a:t>
                </a:r>
                <a:endParaRPr sz="3000" dirty="0">
                  <a:solidFill>
                    <a:schemeClr val="lt2"/>
                  </a:solidFill>
                  <a:latin typeface="Patrick Hand"/>
                  <a:ea typeface="Patrick Hand"/>
                  <a:cs typeface="Patrick Hand"/>
                  <a:sym typeface="Patrick Hand"/>
                </a:endParaRPr>
              </a:p>
            </p:txBody>
          </p:sp>
        </p:grpSp>
        <p:sp>
          <p:nvSpPr>
            <p:cNvPr id="429" name="Google Shape;429;p20"/>
            <p:cNvSpPr txBox="1"/>
            <p:nvPr/>
          </p:nvSpPr>
          <p:spPr>
            <a:xfrm flipH="1">
              <a:off x="4163705" y="2638221"/>
              <a:ext cx="2839660" cy="91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스스로 학습을 통용해서</a:t>
              </a:r>
              <a:r>
                <a:rPr lang="en-US" altLang="ko-KR" sz="18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/>
              </a:r>
              <a:br>
                <a:rPr lang="en-US" altLang="ko-KR" sz="18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</a:br>
              <a:r>
                <a:rPr lang="ko-KR" altLang="en-US" sz="18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자가 피드백 </a:t>
              </a:r>
              <a:r>
                <a:rPr lang="en-US" altLang="ko-KR" sz="18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/ </a:t>
              </a:r>
              <a:r>
                <a:rPr lang="ko-KR" altLang="en-US" sz="18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재활 제공</a:t>
              </a:r>
              <a:endParaRPr sz="18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  <p:sp>
          <p:nvSpPr>
            <p:cNvPr id="433" name="Google Shape;433;p20"/>
            <p:cNvSpPr txBox="1"/>
            <p:nvPr/>
          </p:nvSpPr>
          <p:spPr>
            <a:xfrm>
              <a:off x="6649192" y="3135530"/>
              <a:ext cx="187078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상호작용 기능을</a:t>
              </a:r>
              <a:r>
                <a:rPr lang="en-US" altLang="ko-KR" sz="1800" b="1" dirty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 </a:t>
              </a:r>
              <a:r>
                <a:rPr lang="ko-KR" altLang="en-US" sz="18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통한 효율 높은 화상 재활</a:t>
              </a:r>
              <a:endParaRPr sz="18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62174" y="2174390"/>
              <a:ext cx="244816" cy="243402"/>
            </a:xfrm>
            <a:custGeom>
              <a:avLst/>
              <a:gdLst/>
              <a:ahLst/>
              <a:cxnLst/>
              <a:rect l="l" t="t" r="r" b="b"/>
              <a:pathLst>
                <a:path w="2063" h="2051" extrusionOk="0">
                  <a:moveTo>
                    <a:pt x="1049" y="250"/>
                  </a:moveTo>
                  <a:cubicBezTo>
                    <a:pt x="1529" y="250"/>
                    <a:pt x="2022" y="597"/>
                    <a:pt x="1816" y="1185"/>
                  </a:cubicBezTo>
                  <a:cubicBezTo>
                    <a:pt x="1792" y="1259"/>
                    <a:pt x="1750" y="1325"/>
                    <a:pt x="1701" y="1391"/>
                  </a:cubicBezTo>
                  <a:cubicBezTo>
                    <a:pt x="1676" y="1432"/>
                    <a:pt x="1668" y="1432"/>
                    <a:pt x="1644" y="1473"/>
                  </a:cubicBezTo>
                  <a:cubicBezTo>
                    <a:pt x="1611" y="1506"/>
                    <a:pt x="1578" y="1539"/>
                    <a:pt x="1545" y="1572"/>
                  </a:cubicBezTo>
                  <a:lnTo>
                    <a:pt x="1504" y="1604"/>
                  </a:lnTo>
                  <a:cubicBezTo>
                    <a:pt x="1493" y="1615"/>
                    <a:pt x="1490" y="1618"/>
                    <a:pt x="1490" y="1618"/>
                  </a:cubicBezTo>
                  <a:cubicBezTo>
                    <a:pt x="1487" y="1621"/>
                    <a:pt x="1483" y="1625"/>
                    <a:pt x="1479" y="1629"/>
                  </a:cubicBezTo>
                  <a:cubicBezTo>
                    <a:pt x="1438" y="1654"/>
                    <a:pt x="1405" y="1678"/>
                    <a:pt x="1364" y="1695"/>
                  </a:cubicBezTo>
                  <a:cubicBezTo>
                    <a:pt x="1348" y="1703"/>
                    <a:pt x="1340" y="1703"/>
                    <a:pt x="1331" y="1711"/>
                  </a:cubicBezTo>
                  <a:lnTo>
                    <a:pt x="1323" y="1711"/>
                  </a:lnTo>
                  <a:cubicBezTo>
                    <a:pt x="1307" y="1719"/>
                    <a:pt x="1290" y="1728"/>
                    <a:pt x="1274" y="1736"/>
                  </a:cubicBezTo>
                  <a:cubicBezTo>
                    <a:pt x="1233" y="1744"/>
                    <a:pt x="1183" y="1761"/>
                    <a:pt x="1142" y="1761"/>
                  </a:cubicBezTo>
                  <a:lnTo>
                    <a:pt x="1134" y="1761"/>
                  </a:lnTo>
                  <a:cubicBezTo>
                    <a:pt x="1118" y="1761"/>
                    <a:pt x="1109" y="1761"/>
                    <a:pt x="1101" y="1769"/>
                  </a:cubicBezTo>
                  <a:lnTo>
                    <a:pt x="1044" y="1769"/>
                  </a:lnTo>
                  <a:cubicBezTo>
                    <a:pt x="1027" y="1769"/>
                    <a:pt x="1003" y="1761"/>
                    <a:pt x="978" y="1761"/>
                  </a:cubicBezTo>
                  <a:cubicBezTo>
                    <a:pt x="962" y="1761"/>
                    <a:pt x="953" y="1752"/>
                    <a:pt x="937" y="1752"/>
                  </a:cubicBezTo>
                  <a:cubicBezTo>
                    <a:pt x="846" y="1736"/>
                    <a:pt x="797" y="1711"/>
                    <a:pt x="723" y="1670"/>
                  </a:cubicBezTo>
                  <a:cubicBezTo>
                    <a:pt x="682" y="1654"/>
                    <a:pt x="649" y="1629"/>
                    <a:pt x="616" y="1604"/>
                  </a:cubicBezTo>
                  <a:cubicBezTo>
                    <a:pt x="611" y="1599"/>
                    <a:pt x="608" y="1597"/>
                    <a:pt x="607" y="1597"/>
                  </a:cubicBezTo>
                  <a:lnTo>
                    <a:pt x="607" y="1597"/>
                  </a:lnTo>
                  <a:cubicBezTo>
                    <a:pt x="607" y="1597"/>
                    <a:pt x="607" y="1598"/>
                    <a:pt x="607" y="1598"/>
                  </a:cubicBezTo>
                  <a:lnTo>
                    <a:pt x="607" y="1598"/>
                  </a:lnTo>
                  <a:lnTo>
                    <a:pt x="592" y="1588"/>
                  </a:lnTo>
                  <a:cubicBezTo>
                    <a:pt x="575" y="1572"/>
                    <a:pt x="559" y="1555"/>
                    <a:pt x="542" y="1539"/>
                  </a:cubicBezTo>
                  <a:cubicBezTo>
                    <a:pt x="477" y="1473"/>
                    <a:pt x="444" y="1432"/>
                    <a:pt x="395" y="1350"/>
                  </a:cubicBezTo>
                  <a:cubicBezTo>
                    <a:pt x="353" y="1276"/>
                    <a:pt x="337" y="1226"/>
                    <a:pt x="312" y="1136"/>
                  </a:cubicBezTo>
                  <a:cubicBezTo>
                    <a:pt x="304" y="1087"/>
                    <a:pt x="296" y="1070"/>
                    <a:pt x="296" y="1037"/>
                  </a:cubicBezTo>
                  <a:cubicBezTo>
                    <a:pt x="288" y="988"/>
                    <a:pt x="288" y="939"/>
                    <a:pt x="296" y="898"/>
                  </a:cubicBezTo>
                  <a:lnTo>
                    <a:pt x="288" y="898"/>
                  </a:lnTo>
                  <a:cubicBezTo>
                    <a:pt x="327" y="451"/>
                    <a:pt x="685" y="250"/>
                    <a:pt x="1049" y="250"/>
                  </a:cubicBezTo>
                  <a:close/>
                  <a:moveTo>
                    <a:pt x="1033" y="1"/>
                  </a:moveTo>
                  <a:cubicBezTo>
                    <a:pt x="656" y="1"/>
                    <a:pt x="278" y="220"/>
                    <a:pt x="99" y="668"/>
                  </a:cubicBezTo>
                  <a:cubicBezTo>
                    <a:pt x="16" y="873"/>
                    <a:pt x="0" y="1103"/>
                    <a:pt x="74" y="1309"/>
                  </a:cubicBezTo>
                  <a:cubicBezTo>
                    <a:pt x="140" y="1506"/>
                    <a:pt x="263" y="1687"/>
                    <a:pt x="427" y="1818"/>
                  </a:cubicBezTo>
                  <a:cubicBezTo>
                    <a:pt x="592" y="1950"/>
                    <a:pt x="789" y="2040"/>
                    <a:pt x="1011" y="2048"/>
                  </a:cubicBezTo>
                  <a:cubicBezTo>
                    <a:pt x="1032" y="2050"/>
                    <a:pt x="1053" y="2051"/>
                    <a:pt x="1074" y="2051"/>
                  </a:cubicBezTo>
                  <a:cubicBezTo>
                    <a:pt x="1258" y="2051"/>
                    <a:pt x="1439" y="1987"/>
                    <a:pt x="1594" y="1884"/>
                  </a:cubicBezTo>
                  <a:cubicBezTo>
                    <a:pt x="1685" y="1826"/>
                    <a:pt x="1767" y="1761"/>
                    <a:pt x="1841" y="1678"/>
                  </a:cubicBezTo>
                  <a:cubicBezTo>
                    <a:pt x="1874" y="1637"/>
                    <a:pt x="1898" y="1596"/>
                    <a:pt x="1931" y="1547"/>
                  </a:cubicBezTo>
                  <a:cubicBezTo>
                    <a:pt x="1964" y="1498"/>
                    <a:pt x="1972" y="1448"/>
                    <a:pt x="1997" y="1399"/>
                  </a:cubicBezTo>
                  <a:cubicBezTo>
                    <a:pt x="2063" y="1210"/>
                    <a:pt x="2063" y="988"/>
                    <a:pt x="2013" y="799"/>
                  </a:cubicBezTo>
                  <a:cubicBezTo>
                    <a:pt x="1871" y="271"/>
                    <a:pt x="1452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5460227" y="2166451"/>
              <a:ext cx="244816" cy="243402"/>
            </a:xfrm>
            <a:custGeom>
              <a:avLst/>
              <a:gdLst/>
              <a:ahLst/>
              <a:cxnLst/>
              <a:rect l="l" t="t" r="r" b="b"/>
              <a:pathLst>
                <a:path w="2063" h="2051" extrusionOk="0">
                  <a:moveTo>
                    <a:pt x="1049" y="250"/>
                  </a:moveTo>
                  <a:cubicBezTo>
                    <a:pt x="1529" y="250"/>
                    <a:pt x="2022" y="597"/>
                    <a:pt x="1816" y="1185"/>
                  </a:cubicBezTo>
                  <a:cubicBezTo>
                    <a:pt x="1792" y="1259"/>
                    <a:pt x="1750" y="1325"/>
                    <a:pt x="1701" y="1391"/>
                  </a:cubicBezTo>
                  <a:cubicBezTo>
                    <a:pt x="1676" y="1432"/>
                    <a:pt x="1668" y="1432"/>
                    <a:pt x="1644" y="1473"/>
                  </a:cubicBezTo>
                  <a:cubicBezTo>
                    <a:pt x="1611" y="1506"/>
                    <a:pt x="1578" y="1539"/>
                    <a:pt x="1545" y="1572"/>
                  </a:cubicBezTo>
                  <a:lnTo>
                    <a:pt x="1504" y="1604"/>
                  </a:lnTo>
                  <a:cubicBezTo>
                    <a:pt x="1493" y="1615"/>
                    <a:pt x="1490" y="1618"/>
                    <a:pt x="1490" y="1618"/>
                  </a:cubicBezTo>
                  <a:cubicBezTo>
                    <a:pt x="1487" y="1621"/>
                    <a:pt x="1483" y="1625"/>
                    <a:pt x="1479" y="1629"/>
                  </a:cubicBezTo>
                  <a:cubicBezTo>
                    <a:pt x="1438" y="1654"/>
                    <a:pt x="1405" y="1678"/>
                    <a:pt x="1364" y="1695"/>
                  </a:cubicBezTo>
                  <a:cubicBezTo>
                    <a:pt x="1348" y="1703"/>
                    <a:pt x="1340" y="1703"/>
                    <a:pt x="1331" y="1711"/>
                  </a:cubicBezTo>
                  <a:lnTo>
                    <a:pt x="1323" y="1711"/>
                  </a:lnTo>
                  <a:cubicBezTo>
                    <a:pt x="1307" y="1719"/>
                    <a:pt x="1290" y="1728"/>
                    <a:pt x="1274" y="1736"/>
                  </a:cubicBezTo>
                  <a:cubicBezTo>
                    <a:pt x="1233" y="1744"/>
                    <a:pt x="1183" y="1761"/>
                    <a:pt x="1142" y="1761"/>
                  </a:cubicBezTo>
                  <a:lnTo>
                    <a:pt x="1134" y="1761"/>
                  </a:lnTo>
                  <a:cubicBezTo>
                    <a:pt x="1118" y="1761"/>
                    <a:pt x="1109" y="1761"/>
                    <a:pt x="1101" y="1769"/>
                  </a:cubicBezTo>
                  <a:lnTo>
                    <a:pt x="1044" y="1769"/>
                  </a:lnTo>
                  <a:cubicBezTo>
                    <a:pt x="1027" y="1769"/>
                    <a:pt x="1003" y="1761"/>
                    <a:pt x="978" y="1761"/>
                  </a:cubicBezTo>
                  <a:cubicBezTo>
                    <a:pt x="962" y="1761"/>
                    <a:pt x="953" y="1752"/>
                    <a:pt x="937" y="1752"/>
                  </a:cubicBezTo>
                  <a:cubicBezTo>
                    <a:pt x="846" y="1736"/>
                    <a:pt x="797" y="1711"/>
                    <a:pt x="723" y="1670"/>
                  </a:cubicBezTo>
                  <a:cubicBezTo>
                    <a:pt x="682" y="1654"/>
                    <a:pt x="649" y="1629"/>
                    <a:pt x="616" y="1604"/>
                  </a:cubicBezTo>
                  <a:cubicBezTo>
                    <a:pt x="611" y="1599"/>
                    <a:pt x="608" y="1597"/>
                    <a:pt x="607" y="1597"/>
                  </a:cubicBezTo>
                  <a:lnTo>
                    <a:pt x="607" y="1597"/>
                  </a:lnTo>
                  <a:cubicBezTo>
                    <a:pt x="607" y="1597"/>
                    <a:pt x="607" y="1598"/>
                    <a:pt x="607" y="1598"/>
                  </a:cubicBezTo>
                  <a:lnTo>
                    <a:pt x="607" y="1598"/>
                  </a:lnTo>
                  <a:lnTo>
                    <a:pt x="592" y="1588"/>
                  </a:lnTo>
                  <a:cubicBezTo>
                    <a:pt x="575" y="1572"/>
                    <a:pt x="559" y="1555"/>
                    <a:pt x="542" y="1539"/>
                  </a:cubicBezTo>
                  <a:cubicBezTo>
                    <a:pt x="477" y="1473"/>
                    <a:pt x="444" y="1432"/>
                    <a:pt x="395" y="1350"/>
                  </a:cubicBezTo>
                  <a:cubicBezTo>
                    <a:pt x="353" y="1276"/>
                    <a:pt x="337" y="1226"/>
                    <a:pt x="312" y="1136"/>
                  </a:cubicBezTo>
                  <a:cubicBezTo>
                    <a:pt x="304" y="1087"/>
                    <a:pt x="296" y="1070"/>
                    <a:pt x="296" y="1037"/>
                  </a:cubicBezTo>
                  <a:cubicBezTo>
                    <a:pt x="288" y="988"/>
                    <a:pt x="288" y="939"/>
                    <a:pt x="296" y="898"/>
                  </a:cubicBezTo>
                  <a:lnTo>
                    <a:pt x="288" y="898"/>
                  </a:lnTo>
                  <a:cubicBezTo>
                    <a:pt x="327" y="451"/>
                    <a:pt x="685" y="250"/>
                    <a:pt x="1049" y="250"/>
                  </a:cubicBezTo>
                  <a:close/>
                  <a:moveTo>
                    <a:pt x="1033" y="1"/>
                  </a:moveTo>
                  <a:cubicBezTo>
                    <a:pt x="656" y="1"/>
                    <a:pt x="278" y="220"/>
                    <a:pt x="99" y="668"/>
                  </a:cubicBezTo>
                  <a:cubicBezTo>
                    <a:pt x="16" y="873"/>
                    <a:pt x="0" y="1103"/>
                    <a:pt x="74" y="1309"/>
                  </a:cubicBezTo>
                  <a:cubicBezTo>
                    <a:pt x="140" y="1506"/>
                    <a:pt x="263" y="1687"/>
                    <a:pt x="427" y="1818"/>
                  </a:cubicBezTo>
                  <a:cubicBezTo>
                    <a:pt x="592" y="1950"/>
                    <a:pt x="789" y="2040"/>
                    <a:pt x="1011" y="2048"/>
                  </a:cubicBezTo>
                  <a:cubicBezTo>
                    <a:pt x="1032" y="2050"/>
                    <a:pt x="1053" y="2051"/>
                    <a:pt x="1074" y="2051"/>
                  </a:cubicBezTo>
                  <a:cubicBezTo>
                    <a:pt x="1258" y="2051"/>
                    <a:pt x="1439" y="1987"/>
                    <a:pt x="1594" y="1884"/>
                  </a:cubicBezTo>
                  <a:cubicBezTo>
                    <a:pt x="1685" y="1826"/>
                    <a:pt x="1767" y="1761"/>
                    <a:pt x="1841" y="1678"/>
                  </a:cubicBezTo>
                  <a:cubicBezTo>
                    <a:pt x="1874" y="1637"/>
                    <a:pt x="1898" y="1596"/>
                    <a:pt x="1931" y="1547"/>
                  </a:cubicBezTo>
                  <a:cubicBezTo>
                    <a:pt x="1964" y="1498"/>
                    <a:pt x="1972" y="1448"/>
                    <a:pt x="1997" y="1399"/>
                  </a:cubicBezTo>
                  <a:cubicBezTo>
                    <a:pt x="2063" y="1210"/>
                    <a:pt x="2063" y="988"/>
                    <a:pt x="2013" y="799"/>
                  </a:cubicBezTo>
                  <a:cubicBezTo>
                    <a:pt x="1871" y="271"/>
                    <a:pt x="1452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3382338" y="2166451"/>
              <a:ext cx="244816" cy="243402"/>
            </a:xfrm>
            <a:custGeom>
              <a:avLst/>
              <a:gdLst/>
              <a:ahLst/>
              <a:cxnLst/>
              <a:rect l="l" t="t" r="r" b="b"/>
              <a:pathLst>
                <a:path w="2063" h="2051" extrusionOk="0">
                  <a:moveTo>
                    <a:pt x="1049" y="250"/>
                  </a:moveTo>
                  <a:cubicBezTo>
                    <a:pt x="1529" y="250"/>
                    <a:pt x="2022" y="597"/>
                    <a:pt x="1816" y="1185"/>
                  </a:cubicBezTo>
                  <a:cubicBezTo>
                    <a:pt x="1792" y="1259"/>
                    <a:pt x="1750" y="1325"/>
                    <a:pt x="1701" y="1391"/>
                  </a:cubicBezTo>
                  <a:cubicBezTo>
                    <a:pt x="1676" y="1432"/>
                    <a:pt x="1668" y="1432"/>
                    <a:pt x="1644" y="1473"/>
                  </a:cubicBezTo>
                  <a:cubicBezTo>
                    <a:pt x="1611" y="1506"/>
                    <a:pt x="1578" y="1539"/>
                    <a:pt x="1545" y="1572"/>
                  </a:cubicBezTo>
                  <a:lnTo>
                    <a:pt x="1504" y="1604"/>
                  </a:lnTo>
                  <a:cubicBezTo>
                    <a:pt x="1493" y="1615"/>
                    <a:pt x="1490" y="1618"/>
                    <a:pt x="1490" y="1618"/>
                  </a:cubicBezTo>
                  <a:cubicBezTo>
                    <a:pt x="1487" y="1621"/>
                    <a:pt x="1483" y="1625"/>
                    <a:pt x="1479" y="1629"/>
                  </a:cubicBezTo>
                  <a:cubicBezTo>
                    <a:pt x="1438" y="1654"/>
                    <a:pt x="1405" y="1678"/>
                    <a:pt x="1364" y="1695"/>
                  </a:cubicBezTo>
                  <a:cubicBezTo>
                    <a:pt x="1348" y="1703"/>
                    <a:pt x="1340" y="1703"/>
                    <a:pt x="1331" y="1711"/>
                  </a:cubicBezTo>
                  <a:lnTo>
                    <a:pt x="1323" y="1711"/>
                  </a:lnTo>
                  <a:cubicBezTo>
                    <a:pt x="1307" y="1719"/>
                    <a:pt x="1290" y="1728"/>
                    <a:pt x="1274" y="1736"/>
                  </a:cubicBezTo>
                  <a:cubicBezTo>
                    <a:pt x="1233" y="1744"/>
                    <a:pt x="1183" y="1761"/>
                    <a:pt x="1142" y="1761"/>
                  </a:cubicBezTo>
                  <a:lnTo>
                    <a:pt x="1134" y="1761"/>
                  </a:lnTo>
                  <a:cubicBezTo>
                    <a:pt x="1118" y="1761"/>
                    <a:pt x="1109" y="1761"/>
                    <a:pt x="1101" y="1769"/>
                  </a:cubicBezTo>
                  <a:lnTo>
                    <a:pt x="1044" y="1769"/>
                  </a:lnTo>
                  <a:cubicBezTo>
                    <a:pt x="1027" y="1769"/>
                    <a:pt x="1003" y="1761"/>
                    <a:pt x="978" y="1761"/>
                  </a:cubicBezTo>
                  <a:cubicBezTo>
                    <a:pt x="962" y="1761"/>
                    <a:pt x="953" y="1752"/>
                    <a:pt x="937" y="1752"/>
                  </a:cubicBezTo>
                  <a:cubicBezTo>
                    <a:pt x="846" y="1736"/>
                    <a:pt x="797" y="1711"/>
                    <a:pt x="723" y="1670"/>
                  </a:cubicBezTo>
                  <a:cubicBezTo>
                    <a:pt x="682" y="1654"/>
                    <a:pt x="649" y="1629"/>
                    <a:pt x="616" y="1604"/>
                  </a:cubicBezTo>
                  <a:cubicBezTo>
                    <a:pt x="611" y="1599"/>
                    <a:pt x="608" y="1597"/>
                    <a:pt x="607" y="1597"/>
                  </a:cubicBezTo>
                  <a:lnTo>
                    <a:pt x="607" y="1597"/>
                  </a:lnTo>
                  <a:cubicBezTo>
                    <a:pt x="607" y="1597"/>
                    <a:pt x="607" y="1598"/>
                    <a:pt x="607" y="1598"/>
                  </a:cubicBezTo>
                  <a:lnTo>
                    <a:pt x="607" y="1598"/>
                  </a:lnTo>
                  <a:lnTo>
                    <a:pt x="592" y="1588"/>
                  </a:lnTo>
                  <a:cubicBezTo>
                    <a:pt x="575" y="1572"/>
                    <a:pt x="559" y="1555"/>
                    <a:pt x="542" y="1539"/>
                  </a:cubicBezTo>
                  <a:cubicBezTo>
                    <a:pt x="477" y="1473"/>
                    <a:pt x="444" y="1432"/>
                    <a:pt x="395" y="1350"/>
                  </a:cubicBezTo>
                  <a:cubicBezTo>
                    <a:pt x="353" y="1276"/>
                    <a:pt x="337" y="1226"/>
                    <a:pt x="312" y="1136"/>
                  </a:cubicBezTo>
                  <a:cubicBezTo>
                    <a:pt x="304" y="1087"/>
                    <a:pt x="296" y="1070"/>
                    <a:pt x="296" y="1037"/>
                  </a:cubicBezTo>
                  <a:cubicBezTo>
                    <a:pt x="288" y="988"/>
                    <a:pt x="288" y="939"/>
                    <a:pt x="296" y="898"/>
                  </a:cubicBezTo>
                  <a:lnTo>
                    <a:pt x="288" y="898"/>
                  </a:lnTo>
                  <a:cubicBezTo>
                    <a:pt x="327" y="451"/>
                    <a:pt x="685" y="250"/>
                    <a:pt x="1049" y="250"/>
                  </a:cubicBezTo>
                  <a:close/>
                  <a:moveTo>
                    <a:pt x="1033" y="1"/>
                  </a:moveTo>
                  <a:cubicBezTo>
                    <a:pt x="656" y="1"/>
                    <a:pt x="278" y="220"/>
                    <a:pt x="99" y="668"/>
                  </a:cubicBezTo>
                  <a:cubicBezTo>
                    <a:pt x="16" y="873"/>
                    <a:pt x="0" y="1103"/>
                    <a:pt x="74" y="1309"/>
                  </a:cubicBezTo>
                  <a:cubicBezTo>
                    <a:pt x="140" y="1506"/>
                    <a:pt x="263" y="1687"/>
                    <a:pt x="427" y="1818"/>
                  </a:cubicBezTo>
                  <a:cubicBezTo>
                    <a:pt x="592" y="1950"/>
                    <a:pt x="789" y="2040"/>
                    <a:pt x="1011" y="2048"/>
                  </a:cubicBezTo>
                  <a:cubicBezTo>
                    <a:pt x="1032" y="2050"/>
                    <a:pt x="1053" y="2051"/>
                    <a:pt x="1074" y="2051"/>
                  </a:cubicBezTo>
                  <a:cubicBezTo>
                    <a:pt x="1258" y="2051"/>
                    <a:pt x="1439" y="1987"/>
                    <a:pt x="1594" y="1884"/>
                  </a:cubicBezTo>
                  <a:cubicBezTo>
                    <a:pt x="1685" y="1826"/>
                    <a:pt x="1767" y="1761"/>
                    <a:pt x="1841" y="1678"/>
                  </a:cubicBezTo>
                  <a:cubicBezTo>
                    <a:pt x="1874" y="1637"/>
                    <a:pt x="1898" y="1596"/>
                    <a:pt x="1931" y="1547"/>
                  </a:cubicBezTo>
                  <a:cubicBezTo>
                    <a:pt x="1964" y="1498"/>
                    <a:pt x="1972" y="1448"/>
                    <a:pt x="1997" y="1399"/>
                  </a:cubicBezTo>
                  <a:cubicBezTo>
                    <a:pt x="2063" y="1210"/>
                    <a:pt x="2063" y="988"/>
                    <a:pt x="2013" y="799"/>
                  </a:cubicBezTo>
                  <a:cubicBezTo>
                    <a:pt x="1871" y="271"/>
                    <a:pt x="1452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20"/>
            <p:cNvCxnSpPr/>
            <p:nvPr/>
          </p:nvCxnSpPr>
          <p:spPr>
            <a:xfrm>
              <a:off x="3606491" y="2288152"/>
              <a:ext cx="1874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20"/>
            <p:cNvCxnSpPr/>
            <p:nvPr/>
          </p:nvCxnSpPr>
          <p:spPr>
            <a:xfrm>
              <a:off x="5684379" y="2288152"/>
              <a:ext cx="1777794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20"/>
            <p:cNvCxnSpPr/>
            <p:nvPr/>
          </p:nvCxnSpPr>
          <p:spPr>
            <a:xfrm>
              <a:off x="2463625" y="2288150"/>
              <a:ext cx="9186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sp>
        <p:nvSpPr>
          <p:cNvPr id="63" name="Google Shape;427;p20"/>
          <p:cNvSpPr txBox="1"/>
          <p:nvPr/>
        </p:nvSpPr>
        <p:spPr>
          <a:xfrm flipH="1">
            <a:off x="4550308" y="2581811"/>
            <a:ext cx="168608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2</a:t>
            </a:r>
            <a:endParaRPr sz="3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4" name="Google Shape;427;p20"/>
          <p:cNvSpPr txBox="1"/>
          <p:nvPr/>
        </p:nvSpPr>
        <p:spPr>
          <a:xfrm flipH="1">
            <a:off x="6745042" y="2569658"/>
            <a:ext cx="168608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3</a:t>
            </a:r>
            <a:endParaRPr sz="3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414471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/>
        </p:nvSpPr>
        <p:spPr>
          <a:xfrm flipH="1">
            <a:off x="207959" y="986742"/>
            <a:ext cx="284589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1</a:t>
            </a:r>
            <a:r>
              <a:rPr lang="en-US" sz="3000" dirty="0" smtClean="0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rPr>
              <a:t> : </a:t>
            </a:r>
            <a:r>
              <a:rPr lang="ko-KR" altLang="en-US" sz="2400" dirty="0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효율적 </a:t>
            </a:r>
            <a:r>
              <a:rPr lang="ko-KR" altLang="en-US" sz="2400" dirty="0" err="1" smtClean="0">
                <a:solidFill>
                  <a:schemeClr val="lt2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atrick Hand"/>
                <a:sym typeface="Patrick Hand"/>
              </a:rPr>
              <a:t>스케쥴링</a:t>
            </a:r>
            <a:endParaRPr sz="3000" dirty="0">
              <a:solidFill>
                <a:schemeClr val="lt2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atrick Hand"/>
              <a:sym typeface="Patrick Hand"/>
            </a:endParaRPr>
          </a:p>
        </p:txBody>
      </p:sp>
      <p:sp>
        <p:nvSpPr>
          <p:cNvPr id="67" name="Google Shape;1768;p45"/>
          <p:cNvSpPr txBox="1">
            <a:spLocks/>
          </p:cNvSpPr>
          <p:nvPr/>
        </p:nvSpPr>
        <p:spPr>
          <a:xfrm>
            <a:off x="719950" y="463300"/>
            <a:ext cx="770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"/>
              <a:buNone/>
              <a:defRPr sz="65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ko-KR" altLang="en-US" sz="3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서비스 기능</a:t>
            </a:r>
            <a:endParaRPr lang="ko-KR" altLang="en-US" sz="3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7959" y="400958"/>
            <a:ext cx="1612257" cy="489296"/>
            <a:chOff x="2680997" y="1581444"/>
            <a:chExt cx="1612257" cy="489296"/>
          </a:xfrm>
        </p:grpSpPr>
        <p:sp>
          <p:nvSpPr>
            <p:cNvPr id="60" name="Google Shape;1343;p36"/>
            <p:cNvSpPr/>
            <p:nvPr/>
          </p:nvSpPr>
          <p:spPr>
            <a:xfrm>
              <a:off x="2680997" y="1581444"/>
              <a:ext cx="1612257" cy="489296"/>
            </a:xfrm>
            <a:custGeom>
              <a:avLst/>
              <a:gdLst/>
              <a:ahLst/>
              <a:cxnLst/>
              <a:rect l="l" t="t" r="r" b="b"/>
              <a:pathLst>
                <a:path w="9511" h="7937" extrusionOk="0">
                  <a:moveTo>
                    <a:pt x="8911" y="474"/>
                  </a:moveTo>
                  <a:lnTo>
                    <a:pt x="8911" y="474"/>
                  </a:lnTo>
                  <a:cubicBezTo>
                    <a:pt x="8922" y="478"/>
                    <a:pt x="8929" y="480"/>
                    <a:pt x="8929" y="480"/>
                  </a:cubicBezTo>
                  <a:cubicBezTo>
                    <a:pt x="8926" y="483"/>
                    <a:pt x="8924" y="484"/>
                    <a:pt x="8921" y="484"/>
                  </a:cubicBezTo>
                  <a:cubicBezTo>
                    <a:pt x="8917" y="484"/>
                    <a:pt x="8914" y="480"/>
                    <a:pt x="8911" y="474"/>
                  </a:cubicBezTo>
                  <a:close/>
                  <a:moveTo>
                    <a:pt x="3178" y="0"/>
                  </a:moveTo>
                  <a:cubicBezTo>
                    <a:pt x="2553" y="0"/>
                    <a:pt x="1920" y="15"/>
                    <a:pt x="1310" y="73"/>
                  </a:cubicBezTo>
                  <a:cubicBezTo>
                    <a:pt x="1222" y="73"/>
                    <a:pt x="1135" y="73"/>
                    <a:pt x="1048" y="102"/>
                  </a:cubicBezTo>
                  <a:cubicBezTo>
                    <a:pt x="1019" y="102"/>
                    <a:pt x="902" y="131"/>
                    <a:pt x="902" y="131"/>
                  </a:cubicBezTo>
                  <a:cubicBezTo>
                    <a:pt x="786" y="160"/>
                    <a:pt x="786" y="335"/>
                    <a:pt x="902" y="335"/>
                  </a:cubicBezTo>
                  <a:cubicBezTo>
                    <a:pt x="951" y="325"/>
                    <a:pt x="999" y="322"/>
                    <a:pt x="1048" y="322"/>
                  </a:cubicBezTo>
                  <a:cubicBezTo>
                    <a:pt x="1145" y="322"/>
                    <a:pt x="1242" y="335"/>
                    <a:pt x="1339" y="335"/>
                  </a:cubicBezTo>
                  <a:lnTo>
                    <a:pt x="2008" y="335"/>
                  </a:lnTo>
                  <a:cubicBezTo>
                    <a:pt x="2618" y="305"/>
                    <a:pt x="3229" y="305"/>
                    <a:pt x="3840" y="305"/>
                  </a:cubicBezTo>
                  <a:cubicBezTo>
                    <a:pt x="5119" y="305"/>
                    <a:pt x="6428" y="335"/>
                    <a:pt x="7707" y="364"/>
                  </a:cubicBezTo>
                  <a:cubicBezTo>
                    <a:pt x="8085" y="393"/>
                    <a:pt x="8493" y="393"/>
                    <a:pt x="8813" y="451"/>
                  </a:cubicBezTo>
                  <a:cubicBezTo>
                    <a:pt x="8825" y="451"/>
                    <a:pt x="8849" y="457"/>
                    <a:pt x="8872" y="463"/>
                  </a:cubicBezTo>
                  <a:lnTo>
                    <a:pt x="8872" y="463"/>
                  </a:lnTo>
                  <a:cubicBezTo>
                    <a:pt x="8879" y="550"/>
                    <a:pt x="8904" y="667"/>
                    <a:pt x="8929" y="742"/>
                  </a:cubicBezTo>
                  <a:cubicBezTo>
                    <a:pt x="9045" y="1818"/>
                    <a:pt x="9132" y="2894"/>
                    <a:pt x="9161" y="3970"/>
                  </a:cubicBezTo>
                  <a:cubicBezTo>
                    <a:pt x="9191" y="5075"/>
                    <a:pt x="9278" y="6151"/>
                    <a:pt x="9220" y="7227"/>
                  </a:cubicBezTo>
                  <a:cubicBezTo>
                    <a:pt x="9220" y="7301"/>
                    <a:pt x="9177" y="7439"/>
                    <a:pt x="9183" y="7496"/>
                  </a:cubicBezTo>
                  <a:lnTo>
                    <a:pt x="9183" y="7496"/>
                  </a:lnTo>
                  <a:cubicBezTo>
                    <a:pt x="9155" y="7505"/>
                    <a:pt x="9123" y="7518"/>
                    <a:pt x="9103" y="7518"/>
                  </a:cubicBezTo>
                  <a:cubicBezTo>
                    <a:pt x="8813" y="7576"/>
                    <a:pt x="8464" y="7576"/>
                    <a:pt x="8144" y="7605"/>
                  </a:cubicBezTo>
                  <a:cubicBezTo>
                    <a:pt x="6951" y="7663"/>
                    <a:pt x="5788" y="7663"/>
                    <a:pt x="4596" y="7663"/>
                  </a:cubicBezTo>
                  <a:cubicBezTo>
                    <a:pt x="3433" y="7663"/>
                    <a:pt x="2327" y="7634"/>
                    <a:pt x="1193" y="7576"/>
                  </a:cubicBezTo>
                  <a:cubicBezTo>
                    <a:pt x="1019" y="7547"/>
                    <a:pt x="844" y="7547"/>
                    <a:pt x="670" y="7518"/>
                  </a:cubicBezTo>
                  <a:cubicBezTo>
                    <a:pt x="583" y="7518"/>
                    <a:pt x="466" y="7459"/>
                    <a:pt x="408" y="7459"/>
                  </a:cubicBezTo>
                  <a:cubicBezTo>
                    <a:pt x="408" y="7430"/>
                    <a:pt x="379" y="7343"/>
                    <a:pt x="350" y="7285"/>
                  </a:cubicBezTo>
                  <a:cubicBezTo>
                    <a:pt x="321" y="7052"/>
                    <a:pt x="321" y="6820"/>
                    <a:pt x="321" y="6558"/>
                  </a:cubicBezTo>
                  <a:cubicBezTo>
                    <a:pt x="234" y="4988"/>
                    <a:pt x="350" y="3417"/>
                    <a:pt x="321" y="1818"/>
                  </a:cubicBezTo>
                  <a:cubicBezTo>
                    <a:pt x="321" y="1440"/>
                    <a:pt x="292" y="1062"/>
                    <a:pt x="292" y="713"/>
                  </a:cubicBezTo>
                  <a:cubicBezTo>
                    <a:pt x="292" y="654"/>
                    <a:pt x="255" y="625"/>
                    <a:pt x="219" y="625"/>
                  </a:cubicBezTo>
                  <a:cubicBezTo>
                    <a:pt x="183" y="625"/>
                    <a:pt x="146" y="654"/>
                    <a:pt x="146" y="713"/>
                  </a:cubicBezTo>
                  <a:lnTo>
                    <a:pt x="146" y="684"/>
                  </a:lnTo>
                  <a:cubicBezTo>
                    <a:pt x="117" y="2399"/>
                    <a:pt x="30" y="4115"/>
                    <a:pt x="30" y="5802"/>
                  </a:cubicBezTo>
                  <a:cubicBezTo>
                    <a:pt x="30" y="6325"/>
                    <a:pt x="1" y="6907"/>
                    <a:pt x="117" y="7430"/>
                  </a:cubicBezTo>
                  <a:cubicBezTo>
                    <a:pt x="175" y="7721"/>
                    <a:pt x="321" y="7750"/>
                    <a:pt x="583" y="7779"/>
                  </a:cubicBezTo>
                  <a:cubicBezTo>
                    <a:pt x="1571" y="7925"/>
                    <a:pt x="2589" y="7925"/>
                    <a:pt x="3578" y="7925"/>
                  </a:cubicBezTo>
                  <a:cubicBezTo>
                    <a:pt x="3961" y="7933"/>
                    <a:pt x="4345" y="7937"/>
                    <a:pt x="4728" y="7937"/>
                  </a:cubicBezTo>
                  <a:cubicBezTo>
                    <a:pt x="5653" y="7937"/>
                    <a:pt x="6579" y="7916"/>
                    <a:pt x="7504" y="7896"/>
                  </a:cubicBezTo>
                  <a:cubicBezTo>
                    <a:pt x="7969" y="7867"/>
                    <a:pt x="8405" y="7867"/>
                    <a:pt x="8842" y="7808"/>
                  </a:cubicBezTo>
                  <a:cubicBezTo>
                    <a:pt x="9016" y="7808"/>
                    <a:pt x="9336" y="7808"/>
                    <a:pt x="9423" y="7634"/>
                  </a:cubicBezTo>
                  <a:cubicBezTo>
                    <a:pt x="9481" y="7547"/>
                    <a:pt x="9481" y="7401"/>
                    <a:pt x="9481" y="7314"/>
                  </a:cubicBezTo>
                  <a:cubicBezTo>
                    <a:pt x="9510" y="7110"/>
                    <a:pt x="9510" y="6936"/>
                    <a:pt x="9510" y="6732"/>
                  </a:cubicBezTo>
                  <a:cubicBezTo>
                    <a:pt x="9510" y="6180"/>
                    <a:pt x="9481" y="5598"/>
                    <a:pt x="9452" y="5046"/>
                  </a:cubicBezTo>
                  <a:cubicBezTo>
                    <a:pt x="9394" y="3766"/>
                    <a:pt x="9336" y="2516"/>
                    <a:pt x="9249" y="1265"/>
                  </a:cubicBezTo>
                  <a:cubicBezTo>
                    <a:pt x="9220" y="974"/>
                    <a:pt x="9220" y="625"/>
                    <a:pt x="9132" y="335"/>
                  </a:cubicBezTo>
                  <a:cubicBezTo>
                    <a:pt x="9074" y="131"/>
                    <a:pt x="8725" y="160"/>
                    <a:pt x="8551" y="131"/>
                  </a:cubicBezTo>
                  <a:cubicBezTo>
                    <a:pt x="7388" y="44"/>
                    <a:pt x="6195" y="44"/>
                    <a:pt x="5003" y="15"/>
                  </a:cubicBezTo>
                  <a:cubicBezTo>
                    <a:pt x="4421" y="15"/>
                    <a:pt x="3803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61" name="Google Shape;1351;p36"/>
            <p:cNvSpPr txBox="1"/>
            <p:nvPr/>
          </p:nvSpPr>
          <p:spPr>
            <a:xfrm flipH="1">
              <a:off x="2714476" y="1629442"/>
              <a:ext cx="1545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Patrick Hand"/>
                  <a:sym typeface="Patrick Hand"/>
                </a:rPr>
                <a:t>S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tep </a:t>
              </a:r>
              <a:r>
                <a:rPr lang="en" sz="2400" b="1" dirty="0" smtClean="0">
                  <a:solidFill>
                    <a:schemeClr val="dk1"/>
                  </a:solidFill>
                  <a:latin typeface="Patrick Hand"/>
                  <a:ea typeface="강원교육모두 Bold" panose="02020603020101020101" pitchFamily="18" charset="-127"/>
                  <a:cs typeface="Patrick Hand"/>
                  <a:sym typeface="Patrick Hand"/>
                </a:rPr>
                <a:t>4</a:t>
              </a:r>
              <a:endParaRPr sz="24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Patrick Hand"/>
                <a:sym typeface="Patrick Hand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6" y="63128"/>
            <a:ext cx="1021154" cy="395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00" y="1428059"/>
            <a:ext cx="3992889" cy="3161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281" y="1428059"/>
            <a:ext cx="3995306" cy="3161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11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toimmune Disease Infographics by Slidesgo">
  <a:themeElements>
    <a:clrScheme name="Simple Light">
      <a:dk1>
        <a:srgbClr val="3C557D"/>
      </a:dk1>
      <a:lt1>
        <a:srgbClr val="E5F3FF"/>
      </a:lt1>
      <a:dk2>
        <a:srgbClr val="23395C"/>
      </a:dk2>
      <a:lt2>
        <a:srgbClr val="E27F86"/>
      </a:lt2>
      <a:accent1>
        <a:srgbClr val="CFE2F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39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328</Words>
  <Application>Microsoft Office PowerPoint</Application>
  <PresentationFormat>화면 슬라이드 쇼(16:9)</PresentationFormat>
  <Paragraphs>104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Nerko One</vt:lpstr>
      <vt:lpstr>맑은 고딕</vt:lpstr>
      <vt:lpstr>Arial</vt:lpstr>
      <vt:lpstr>강원교육새음 Medium</vt:lpstr>
      <vt:lpstr>Patrick Hand</vt:lpstr>
      <vt:lpstr>Fira Sans</vt:lpstr>
      <vt:lpstr>Anaheim</vt:lpstr>
      <vt:lpstr>Symbol</vt:lpstr>
      <vt:lpstr>강원교육모두 Bold</vt:lpstr>
      <vt:lpstr>Autoimmune Disease Infographics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Autoimmune Disease Infographics</dc:title>
  <dc:creator>SSAFY</dc:creator>
  <cp:lastModifiedBy>SSAFY</cp:lastModifiedBy>
  <cp:revision>83</cp:revision>
  <dcterms:modified xsi:type="dcterms:W3CDTF">2023-01-26T08:28:52Z</dcterms:modified>
</cp:coreProperties>
</file>